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
  </p:notesMasterIdLst>
  <p:handoutMasterIdLst>
    <p:handoutMasterId r:id="rId4"/>
  </p:handoutMasterIdLst>
  <p:sldIdLst>
    <p:sldId id="264" r:id="rId2"/>
  </p:sldIdLst>
  <p:sldSz cx="42484675" cy="30279975"/>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1pPr>
    <a:lvl2pPr marL="457452"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2pPr>
    <a:lvl3pPr marL="914902"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3pPr>
    <a:lvl4pPr marL="1372354"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4pPr>
    <a:lvl5pPr marL="1829805"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5pPr>
    <a:lvl6pPr marL="2287257" algn="l" defTabSz="914902" rtl="0" eaLnBrk="1" latinLnBrk="0" hangingPunct="1">
      <a:defRPr sz="2400" kern="1200">
        <a:solidFill>
          <a:schemeClr val="tx1"/>
        </a:solidFill>
        <a:latin typeface="Arial" charset="0"/>
        <a:ea typeface="ＭＳ Ｐゴシック" pitchFamily="34" charset="-128"/>
        <a:cs typeface="+mn-cs"/>
      </a:defRPr>
    </a:lvl6pPr>
    <a:lvl7pPr marL="2744707" algn="l" defTabSz="914902" rtl="0" eaLnBrk="1" latinLnBrk="0" hangingPunct="1">
      <a:defRPr sz="2400" kern="1200">
        <a:solidFill>
          <a:schemeClr val="tx1"/>
        </a:solidFill>
        <a:latin typeface="Arial" charset="0"/>
        <a:ea typeface="ＭＳ Ｐゴシック" pitchFamily="34" charset="-128"/>
        <a:cs typeface="+mn-cs"/>
      </a:defRPr>
    </a:lvl7pPr>
    <a:lvl8pPr marL="3202159" algn="l" defTabSz="914902" rtl="0" eaLnBrk="1" latinLnBrk="0" hangingPunct="1">
      <a:defRPr sz="2400" kern="1200">
        <a:solidFill>
          <a:schemeClr val="tx1"/>
        </a:solidFill>
        <a:latin typeface="Arial" charset="0"/>
        <a:ea typeface="ＭＳ Ｐゴシック" pitchFamily="34" charset="-128"/>
        <a:cs typeface="+mn-cs"/>
      </a:defRPr>
    </a:lvl8pPr>
    <a:lvl9pPr marL="3659609" algn="l" defTabSz="914902" rtl="0" eaLnBrk="1" latinLnBrk="0" hangingPunct="1">
      <a:defRPr sz="2400"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9537">
          <p15:clr>
            <a:srgbClr val="A4A3A4"/>
          </p15:clr>
        </p15:guide>
        <p15:guide id="2" pos="1337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ebritsa" initials="d" lastIdx="7" clrIdx="0"/>
  <p:cmAuthor id="1" name="Stephane De Brito" initials="A" lastIdx="2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96FD"/>
    <a:srgbClr val="900C02"/>
    <a:srgbClr val="B7EAFF"/>
    <a:srgbClr val="ECFCFF"/>
    <a:srgbClr val="FC4032"/>
    <a:srgbClr val="EF1403"/>
    <a:srgbClr val="4C9AE0"/>
    <a:srgbClr val="5BA9EF"/>
    <a:srgbClr val="4FB7EB"/>
    <a:srgbClr val="38AD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1290" autoAdjust="0"/>
    <p:restoredTop sz="99053" autoAdjust="0"/>
  </p:normalViewPr>
  <p:slideViewPr>
    <p:cSldViewPr>
      <p:cViewPr varScale="1">
        <p:scale>
          <a:sx n="27" d="100"/>
          <a:sy n="27" d="100"/>
        </p:scale>
        <p:origin x="1038" y="-78"/>
      </p:cViewPr>
      <p:guideLst>
        <p:guide orient="horz" pos="9537"/>
        <p:guide pos="1337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492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520DFF0-F5EB-45C3-A5C0-7A2D29D8F58E}" type="datetimeFigureOut">
              <a:rPr lang="en-GB" smtClean="0"/>
              <a:pPr/>
              <a:t>31/05/2018</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3BECEF5-F5C4-4826-A458-F5226A5BD539}" type="slidenum">
              <a:rPr lang="en-GB" smtClean="0"/>
              <a:pPr/>
              <a:t>‹#›</a:t>
            </a:fld>
            <a:endParaRPr lang="en-GB"/>
          </a:p>
        </p:txBody>
      </p:sp>
    </p:spTree>
    <p:extLst>
      <p:ext uri="{BB962C8B-B14F-4D97-AF65-F5344CB8AC3E}">
        <p14:creationId xmlns:p14="http://schemas.microsoft.com/office/powerpoint/2010/main" val="28788261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ＭＳ Ｐゴシック" pitchFamily="1" charset="-128"/>
              </a:defRPr>
            </a:lvl1pPr>
          </a:lstStyle>
          <a:p>
            <a:pPr>
              <a:defRPr/>
            </a:pPr>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ea typeface="ＭＳ Ｐゴシック" pitchFamily="1" charset="-128"/>
              </a:defRPr>
            </a:lvl1pPr>
          </a:lstStyle>
          <a:p>
            <a:pPr>
              <a:defRPr/>
            </a:pPr>
            <a:fld id="{66BD35AE-39DE-46BA-ADAE-A0BD21BCCD00}" type="datetimeFigureOut">
              <a:rPr lang="en-GB"/>
              <a:pPr>
                <a:defRPr/>
              </a:pPr>
              <a:t>31/05/2018</a:t>
            </a:fld>
            <a:endParaRPr lang="en-GB"/>
          </a:p>
        </p:txBody>
      </p:sp>
      <p:sp>
        <p:nvSpPr>
          <p:cNvPr id="4" name="Slide Image Placeholder 3"/>
          <p:cNvSpPr>
            <a:spLocks noGrp="1" noRot="1" noChangeAspect="1"/>
          </p:cNvSpPr>
          <p:nvPr>
            <p:ph type="sldImg" idx="2"/>
          </p:nvPr>
        </p:nvSpPr>
        <p:spPr>
          <a:xfrm>
            <a:off x="1023938" y="685800"/>
            <a:ext cx="4810125" cy="3429000"/>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ea typeface="ＭＳ Ｐゴシック" pitchFamily="1" charset="-128"/>
              </a:defRPr>
            </a:lvl1pPr>
          </a:lstStyle>
          <a:p>
            <a:pPr>
              <a:defRPr/>
            </a:pPr>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charset="0"/>
                <a:ea typeface="ＭＳ Ｐゴシック" pitchFamily="1" charset="-128"/>
              </a:defRPr>
            </a:lvl1pPr>
          </a:lstStyle>
          <a:p>
            <a:pPr>
              <a:defRPr/>
            </a:pPr>
            <a:fld id="{C6FF99E0-4EB0-4913-A433-9D6C70CA6D78}" type="slidenum">
              <a:rPr lang="en-GB"/>
              <a:pPr>
                <a:defRPr/>
              </a:pPr>
              <a:t>‹#›</a:t>
            </a:fld>
            <a:endParaRPr lang="en-GB"/>
          </a:p>
        </p:txBody>
      </p:sp>
    </p:spTree>
    <p:extLst>
      <p:ext uri="{BB962C8B-B14F-4D97-AF65-F5344CB8AC3E}">
        <p14:creationId xmlns:p14="http://schemas.microsoft.com/office/powerpoint/2010/main" val="368925223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452" algn="l" rtl="0" eaLnBrk="0" fontAlgn="base" hangingPunct="0">
      <a:spcBef>
        <a:spcPct val="30000"/>
      </a:spcBef>
      <a:spcAft>
        <a:spcPct val="0"/>
      </a:spcAft>
      <a:defRPr sz="1200" kern="1200">
        <a:solidFill>
          <a:schemeClr val="tx1"/>
        </a:solidFill>
        <a:latin typeface="+mn-lt"/>
        <a:ea typeface="+mn-ea"/>
        <a:cs typeface="+mn-cs"/>
      </a:defRPr>
    </a:lvl2pPr>
    <a:lvl3pPr marL="914902" algn="l" rtl="0" eaLnBrk="0" fontAlgn="base" hangingPunct="0">
      <a:spcBef>
        <a:spcPct val="30000"/>
      </a:spcBef>
      <a:spcAft>
        <a:spcPct val="0"/>
      </a:spcAft>
      <a:defRPr sz="1200" kern="1200">
        <a:solidFill>
          <a:schemeClr val="tx1"/>
        </a:solidFill>
        <a:latin typeface="+mn-lt"/>
        <a:ea typeface="+mn-ea"/>
        <a:cs typeface="+mn-cs"/>
      </a:defRPr>
    </a:lvl3pPr>
    <a:lvl4pPr marL="1372354" algn="l" rtl="0" eaLnBrk="0" fontAlgn="base" hangingPunct="0">
      <a:spcBef>
        <a:spcPct val="30000"/>
      </a:spcBef>
      <a:spcAft>
        <a:spcPct val="0"/>
      </a:spcAft>
      <a:defRPr sz="1200" kern="1200">
        <a:solidFill>
          <a:schemeClr val="tx1"/>
        </a:solidFill>
        <a:latin typeface="+mn-lt"/>
        <a:ea typeface="+mn-ea"/>
        <a:cs typeface="+mn-cs"/>
      </a:defRPr>
    </a:lvl4pPr>
    <a:lvl5pPr marL="1829805" algn="l" rtl="0" eaLnBrk="0" fontAlgn="base" hangingPunct="0">
      <a:spcBef>
        <a:spcPct val="30000"/>
      </a:spcBef>
      <a:spcAft>
        <a:spcPct val="0"/>
      </a:spcAft>
      <a:defRPr sz="1200" kern="1200">
        <a:solidFill>
          <a:schemeClr val="tx1"/>
        </a:solidFill>
        <a:latin typeface="+mn-lt"/>
        <a:ea typeface="+mn-ea"/>
        <a:cs typeface="+mn-cs"/>
      </a:defRPr>
    </a:lvl5pPr>
    <a:lvl6pPr marL="2287257" algn="l" defTabSz="914902" rtl="0" eaLnBrk="1" latinLnBrk="0" hangingPunct="1">
      <a:defRPr sz="1200" kern="1200">
        <a:solidFill>
          <a:schemeClr val="tx1"/>
        </a:solidFill>
        <a:latin typeface="+mn-lt"/>
        <a:ea typeface="+mn-ea"/>
        <a:cs typeface="+mn-cs"/>
      </a:defRPr>
    </a:lvl6pPr>
    <a:lvl7pPr marL="2744707" algn="l" defTabSz="914902" rtl="0" eaLnBrk="1" latinLnBrk="0" hangingPunct="1">
      <a:defRPr sz="1200" kern="1200">
        <a:solidFill>
          <a:schemeClr val="tx1"/>
        </a:solidFill>
        <a:latin typeface="+mn-lt"/>
        <a:ea typeface="+mn-ea"/>
        <a:cs typeface="+mn-cs"/>
      </a:defRPr>
    </a:lvl7pPr>
    <a:lvl8pPr marL="3202159" algn="l" defTabSz="914902" rtl="0" eaLnBrk="1" latinLnBrk="0" hangingPunct="1">
      <a:defRPr sz="1200" kern="1200">
        <a:solidFill>
          <a:schemeClr val="tx1"/>
        </a:solidFill>
        <a:latin typeface="+mn-lt"/>
        <a:ea typeface="+mn-ea"/>
        <a:cs typeface="+mn-cs"/>
      </a:defRPr>
    </a:lvl8pPr>
    <a:lvl9pPr marL="3659609" algn="l" defTabSz="91490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bwMode="auto">
          <a:xfrm>
            <a:off x="1023938" y="685800"/>
            <a:ext cx="4810125" cy="3429000"/>
          </a:xfrm>
          <a:noFill/>
          <a:ln>
            <a:solidFill>
              <a:srgbClr val="000000"/>
            </a:solidFill>
            <a:miter lim="800000"/>
            <a:headEnd/>
            <a:tailEnd/>
          </a:ln>
        </p:spPr>
      </p:sp>
      <p:sp>
        <p:nvSpPr>
          <p:cNvPr id="40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dirty="0"/>
          </a:p>
        </p:txBody>
      </p:sp>
      <p:sp>
        <p:nvSpPr>
          <p:cNvPr id="41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64FB408-C675-4DB5-B44A-814F1AF21828}" type="slidenum">
              <a:rPr lang="en-GB" smtClean="0">
                <a:ea typeface="ＭＳ Ｐゴシック" pitchFamily="34" charset="-128"/>
              </a:rPr>
              <a:pPr/>
              <a:t>2</a:t>
            </a:fld>
            <a:endParaRPr lang="en-GB">
              <a:ea typeface="ＭＳ Ｐゴシック" pitchFamily="34" charset="-128"/>
            </a:endParaRPr>
          </a:p>
        </p:txBody>
      </p:sp>
    </p:spTree>
    <p:extLst>
      <p:ext uri="{BB962C8B-B14F-4D97-AF65-F5344CB8AC3E}">
        <p14:creationId xmlns:p14="http://schemas.microsoft.com/office/powerpoint/2010/main" val="305138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185630" y="9406577"/>
            <a:ext cx="36113422" cy="6490975"/>
          </a:xfrm>
        </p:spPr>
        <p:txBody>
          <a:bodyPr/>
          <a:lstStyle/>
          <a:p>
            <a:r>
              <a:rPr lang="en-US"/>
              <a:t>Click to edit Master title style</a:t>
            </a:r>
            <a:endParaRPr lang="en-GB"/>
          </a:p>
        </p:txBody>
      </p:sp>
      <p:sp>
        <p:nvSpPr>
          <p:cNvPr id="3" name="Subtitle 2"/>
          <p:cNvSpPr>
            <a:spLocks noGrp="1"/>
          </p:cNvSpPr>
          <p:nvPr>
            <p:ph type="subTitle" idx="1"/>
          </p:nvPr>
        </p:nvSpPr>
        <p:spPr>
          <a:xfrm>
            <a:off x="6373484" y="17158654"/>
            <a:ext cx="29737711" cy="7738592"/>
          </a:xfrm>
        </p:spPr>
        <p:txBody>
          <a:bodyPr/>
          <a:lstStyle>
            <a:lvl1pPr marL="0" indent="0" algn="ctr">
              <a:buNone/>
              <a:defRPr/>
            </a:lvl1pPr>
            <a:lvl2pPr marL="457452" indent="0" algn="ctr">
              <a:buNone/>
              <a:defRPr/>
            </a:lvl2pPr>
            <a:lvl3pPr marL="914902" indent="0" algn="ctr">
              <a:buNone/>
              <a:defRPr/>
            </a:lvl3pPr>
            <a:lvl4pPr marL="1372354" indent="0" algn="ctr">
              <a:buNone/>
              <a:defRPr/>
            </a:lvl4pPr>
            <a:lvl5pPr marL="1829805" indent="0" algn="ctr">
              <a:buNone/>
              <a:defRPr/>
            </a:lvl5pPr>
            <a:lvl6pPr marL="2287257" indent="0" algn="ctr">
              <a:buNone/>
              <a:defRPr/>
            </a:lvl6pPr>
            <a:lvl7pPr marL="2744707" indent="0" algn="ctr">
              <a:buNone/>
              <a:defRPr/>
            </a:lvl7pPr>
            <a:lvl8pPr marL="3202159" indent="0" algn="ctr">
              <a:buNone/>
              <a:defRPr/>
            </a:lvl8pPr>
            <a:lvl9pPr marL="3659609" indent="0" algn="ctr">
              <a:buNone/>
              <a:defRPr/>
            </a:lvl9pPr>
          </a:lstStyle>
          <a:p>
            <a:r>
              <a:rPr lang="en-US"/>
              <a:t>Click to edit Master subtitle style</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3F7030D-2EDC-4909-9823-61C804E16B67}"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C79B825-E4BF-4291-BD67-5F8CE4D90EEC}"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0272366" y="2691929"/>
            <a:ext cx="9026684" cy="2422398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3185628" y="2691929"/>
            <a:ext cx="26872878" cy="242239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6A564AB-BE27-47B2-934A-827432E5967D}"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A76A9F3-0887-428F-A797-5498789B740C}"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54936" y="19457191"/>
            <a:ext cx="36113422" cy="6014407"/>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3354936" y="12833584"/>
            <a:ext cx="36113422" cy="6623604"/>
          </a:xfrm>
        </p:spPr>
        <p:txBody>
          <a:bodyPr anchor="b"/>
          <a:lstStyle>
            <a:lvl1pPr marL="0" indent="0">
              <a:buNone/>
              <a:defRPr sz="2000"/>
            </a:lvl1pPr>
            <a:lvl2pPr marL="457452" indent="0">
              <a:buNone/>
              <a:defRPr sz="1800"/>
            </a:lvl2pPr>
            <a:lvl3pPr marL="914902" indent="0">
              <a:buNone/>
              <a:defRPr sz="1600"/>
            </a:lvl3pPr>
            <a:lvl4pPr marL="1372354" indent="0">
              <a:buNone/>
              <a:defRPr sz="1400"/>
            </a:lvl4pPr>
            <a:lvl5pPr marL="1829805" indent="0">
              <a:buNone/>
              <a:defRPr sz="1400"/>
            </a:lvl5pPr>
            <a:lvl6pPr marL="2287257" indent="0">
              <a:buNone/>
              <a:defRPr sz="1400"/>
            </a:lvl6pPr>
            <a:lvl7pPr marL="2744707" indent="0">
              <a:buNone/>
              <a:defRPr sz="1400"/>
            </a:lvl7pPr>
            <a:lvl8pPr marL="3202159" indent="0">
              <a:buNone/>
              <a:defRPr sz="1400"/>
            </a:lvl8pPr>
            <a:lvl9pPr marL="3659609"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31C4394-AE09-4680-B31F-2A120B418006}"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3185630" y="8747923"/>
            <a:ext cx="17948667" cy="1816798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21348156" y="8747923"/>
            <a:ext cx="17950896" cy="1816798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248E86B-E317-493E-9053-3D845479D6B8}"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25238" y="1212774"/>
            <a:ext cx="38234204" cy="5046663"/>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2125238" y="6777589"/>
            <a:ext cx="18770693" cy="2824558"/>
          </a:xfrm>
        </p:spPr>
        <p:txBody>
          <a:bodyPr anchor="b"/>
          <a:lstStyle>
            <a:lvl1pPr marL="0" indent="0">
              <a:buNone/>
              <a:defRPr sz="2400" b="1"/>
            </a:lvl1pPr>
            <a:lvl2pPr marL="457452" indent="0">
              <a:buNone/>
              <a:defRPr sz="2000" b="1"/>
            </a:lvl2pPr>
            <a:lvl3pPr marL="914902" indent="0">
              <a:buNone/>
              <a:defRPr sz="1800" b="1"/>
            </a:lvl3pPr>
            <a:lvl4pPr marL="1372354" indent="0">
              <a:buNone/>
              <a:defRPr sz="1600" b="1"/>
            </a:lvl4pPr>
            <a:lvl5pPr marL="1829805" indent="0">
              <a:buNone/>
              <a:defRPr sz="1600" b="1"/>
            </a:lvl5pPr>
            <a:lvl6pPr marL="2287257" indent="0">
              <a:buNone/>
              <a:defRPr sz="1600" b="1"/>
            </a:lvl6pPr>
            <a:lvl7pPr marL="2744707" indent="0">
              <a:buNone/>
              <a:defRPr sz="1600" b="1"/>
            </a:lvl7pPr>
            <a:lvl8pPr marL="3202159" indent="0">
              <a:buNone/>
              <a:defRPr sz="1600" b="1"/>
            </a:lvl8pPr>
            <a:lvl9pPr marL="3659609" indent="0">
              <a:buNone/>
              <a:defRPr sz="1600" b="1"/>
            </a:lvl9pPr>
          </a:lstStyle>
          <a:p>
            <a:pPr lvl="0"/>
            <a:r>
              <a:rPr lang="en-US"/>
              <a:t>Click to edit Master text styles</a:t>
            </a:r>
          </a:p>
        </p:txBody>
      </p:sp>
      <p:sp>
        <p:nvSpPr>
          <p:cNvPr id="4" name="Content Placeholder 3"/>
          <p:cNvSpPr>
            <a:spLocks noGrp="1"/>
          </p:cNvSpPr>
          <p:nvPr>
            <p:ph sz="half" idx="2"/>
          </p:nvPr>
        </p:nvSpPr>
        <p:spPr>
          <a:xfrm>
            <a:off x="2125238" y="9602148"/>
            <a:ext cx="18770693" cy="1744639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21582066" y="6777589"/>
            <a:ext cx="18777374" cy="2824558"/>
          </a:xfrm>
        </p:spPr>
        <p:txBody>
          <a:bodyPr anchor="b"/>
          <a:lstStyle>
            <a:lvl1pPr marL="0" indent="0">
              <a:buNone/>
              <a:defRPr sz="2400" b="1"/>
            </a:lvl1pPr>
            <a:lvl2pPr marL="457452" indent="0">
              <a:buNone/>
              <a:defRPr sz="2000" b="1"/>
            </a:lvl2pPr>
            <a:lvl3pPr marL="914902" indent="0">
              <a:buNone/>
              <a:defRPr sz="1800" b="1"/>
            </a:lvl3pPr>
            <a:lvl4pPr marL="1372354" indent="0">
              <a:buNone/>
              <a:defRPr sz="1600" b="1"/>
            </a:lvl4pPr>
            <a:lvl5pPr marL="1829805" indent="0">
              <a:buNone/>
              <a:defRPr sz="1600" b="1"/>
            </a:lvl5pPr>
            <a:lvl6pPr marL="2287257" indent="0">
              <a:buNone/>
              <a:defRPr sz="1600" b="1"/>
            </a:lvl6pPr>
            <a:lvl7pPr marL="2744707" indent="0">
              <a:buNone/>
              <a:defRPr sz="1600" b="1"/>
            </a:lvl7pPr>
            <a:lvl8pPr marL="3202159" indent="0">
              <a:buNone/>
              <a:defRPr sz="1600" b="1"/>
            </a:lvl8pPr>
            <a:lvl9pPr marL="36596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1582066" y="9602148"/>
            <a:ext cx="18777374" cy="1744639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DAF81FBB-9FD7-414F-8921-8A5881CF5DB7}"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6B748B8A-96ED-49E2-AD67-FFB1A3BD43B7}"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ABCA8B4E-D5F7-4F67-8BCD-8AEE974E019F}"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25238" y="1206031"/>
            <a:ext cx="13976659" cy="5129837"/>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16609813" y="1206032"/>
            <a:ext cx="23749626" cy="2584250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2125238" y="6335867"/>
            <a:ext cx="13976659" cy="20712672"/>
          </a:xfrm>
        </p:spPr>
        <p:txBody>
          <a:bodyPr/>
          <a:lstStyle>
            <a:lvl1pPr marL="0" indent="0">
              <a:buNone/>
              <a:defRPr sz="1400"/>
            </a:lvl1pPr>
            <a:lvl2pPr marL="457452" indent="0">
              <a:buNone/>
              <a:defRPr sz="1200"/>
            </a:lvl2pPr>
            <a:lvl3pPr marL="914902" indent="0">
              <a:buNone/>
              <a:defRPr sz="1000"/>
            </a:lvl3pPr>
            <a:lvl4pPr marL="1372354" indent="0">
              <a:buNone/>
              <a:defRPr sz="800"/>
            </a:lvl4pPr>
            <a:lvl5pPr marL="1829805" indent="0">
              <a:buNone/>
              <a:defRPr sz="800"/>
            </a:lvl5pPr>
            <a:lvl6pPr marL="2287257" indent="0">
              <a:buNone/>
              <a:defRPr sz="800"/>
            </a:lvl6pPr>
            <a:lvl7pPr marL="2744707" indent="0">
              <a:buNone/>
              <a:defRPr sz="800"/>
            </a:lvl7pPr>
            <a:lvl8pPr marL="3202159" indent="0">
              <a:buNone/>
              <a:defRPr sz="800"/>
            </a:lvl8pPr>
            <a:lvl9pPr marL="3659609" indent="0">
              <a:buNone/>
              <a:defRPr sz="8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CF91D7E-4F6C-49AA-B43F-7473B9929ACD}"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27184" y="21195984"/>
            <a:ext cx="25491697" cy="2501976"/>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8327184" y="2705419"/>
            <a:ext cx="25491697" cy="18167985"/>
          </a:xfrm>
        </p:spPr>
        <p:txBody>
          <a:bodyPr/>
          <a:lstStyle>
            <a:lvl1pPr marL="0" indent="0">
              <a:buNone/>
              <a:defRPr sz="3200"/>
            </a:lvl1pPr>
            <a:lvl2pPr marL="457452" indent="0">
              <a:buNone/>
              <a:defRPr sz="2800"/>
            </a:lvl2pPr>
            <a:lvl3pPr marL="914902" indent="0">
              <a:buNone/>
              <a:defRPr sz="2400"/>
            </a:lvl3pPr>
            <a:lvl4pPr marL="1372354" indent="0">
              <a:buNone/>
              <a:defRPr sz="2000"/>
            </a:lvl4pPr>
            <a:lvl5pPr marL="1829805" indent="0">
              <a:buNone/>
              <a:defRPr sz="2000"/>
            </a:lvl5pPr>
            <a:lvl6pPr marL="2287257" indent="0">
              <a:buNone/>
              <a:defRPr sz="2000"/>
            </a:lvl6pPr>
            <a:lvl7pPr marL="2744707" indent="0">
              <a:buNone/>
              <a:defRPr sz="2000"/>
            </a:lvl7pPr>
            <a:lvl8pPr marL="3202159" indent="0">
              <a:buNone/>
              <a:defRPr sz="2000"/>
            </a:lvl8pPr>
            <a:lvl9pPr marL="3659609" indent="0">
              <a:buNone/>
              <a:defRPr sz="2000"/>
            </a:lvl9pPr>
          </a:lstStyle>
          <a:p>
            <a:pPr lvl="0"/>
            <a:endParaRPr lang="en-GB" noProof="0"/>
          </a:p>
        </p:txBody>
      </p:sp>
      <p:sp>
        <p:nvSpPr>
          <p:cNvPr id="4" name="Text Placeholder 3"/>
          <p:cNvSpPr>
            <a:spLocks noGrp="1"/>
          </p:cNvSpPr>
          <p:nvPr>
            <p:ph type="body" sz="half" idx="2"/>
          </p:nvPr>
        </p:nvSpPr>
        <p:spPr>
          <a:xfrm>
            <a:off x="8327184" y="23697961"/>
            <a:ext cx="25491697" cy="3554019"/>
          </a:xfrm>
        </p:spPr>
        <p:txBody>
          <a:bodyPr/>
          <a:lstStyle>
            <a:lvl1pPr marL="0" indent="0">
              <a:buNone/>
              <a:defRPr sz="1400"/>
            </a:lvl1pPr>
            <a:lvl2pPr marL="457452" indent="0">
              <a:buNone/>
              <a:defRPr sz="1200"/>
            </a:lvl2pPr>
            <a:lvl3pPr marL="914902" indent="0">
              <a:buNone/>
              <a:defRPr sz="1000"/>
            </a:lvl3pPr>
            <a:lvl4pPr marL="1372354" indent="0">
              <a:buNone/>
              <a:defRPr sz="800"/>
            </a:lvl4pPr>
            <a:lvl5pPr marL="1829805" indent="0">
              <a:buNone/>
              <a:defRPr sz="800"/>
            </a:lvl5pPr>
            <a:lvl6pPr marL="2287257" indent="0">
              <a:buNone/>
              <a:defRPr sz="800"/>
            </a:lvl6pPr>
            <a:lvl7pPr marL="2744707" indent="0">
              <a:buNone/>
              <a:defRPr sz="800"/>
            </a:lvl7pPr>
            <a:lvl8pPr marL="3202159" indent="0">
              <a:buNone/>
              <a:defRPr sz="800"/>
            </a:lvl8pPr>
            <a:lvl9pPr marL="3659609" indent="0">
              <a:buNone/>
              <a:defRPr sz="8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8710F7A-0851-485E-B4C5-F6AA678857CB}"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185630" y="2691930"/>
            <a:ext cx="36113422" cy="5046663"/>
          </a:xfrm>
          <a:prstGeom prst="rect">
            <a:avLst/>
          </a:prstGeom>
          <a:noFill/>
          <a:ln w="9525">
            <a:noFill/>
            <a:miter lim="800000"/>
            <a:headEnd/>
            <a:tailEnd/>
          </a:ln>
        </p:spPr>
        <p:txBody>
          <a:bodyPr vert="horz" wrap="square" lIns="417608" tIns="208804" rIns="417608" bIns="208804" numCol="1" anchor="ctr" anchorCtr="0" compatLnSpc="1">
            <a:prstTxWarp prst="textNoShape">
              <a:avLst/>
            </a:prstTxWarp>
          </a:bodyPr>
          <a:lstStyle/>
          <a:p>
            <a:pPr lvl="0"/>
            <a:r>
              <a:rPr lang="en-US"/>
              <a:t>Titelstijl van model bewerken</a:t>
            </a:r>
          </a:p>
        </p:txBody>
      </p:sp>
      <p:sp>
        <p:nvSpPr>
          <p:cNvPr id="1027" name="Rectangle 3"/>
          <p:cNvSpPr>
            <a:spLocks noGrp="1" noChangeArrowheads="1"/>
          </p:cNvSpPr>
          <p:nvPr>
            <p:ph type="body" idx="1"/>
          </p:nvPr>
        </p:nvSpPr>
        <p:spPr bwMode="auto">
          <a:xfrm>
            <a:off x="3185630" y="8747923"/>
            <a:ext cx="36113422" cy="18167985"/>
          </a:xfrm>
          <a:prstGeom prst="rect">
            <a:avLst/>
          </a:prstGeom>
          <a:noFill/>
          <a:ln w="9525">
            <a:noFill/>
            <a:miter lim="800000"/>
            <a:headEnd/>
            <a:tailEnd/>
          </a:ln>
        </p:spPr>
        <p:txBody>
          <a:bodyPr vert="horz" wrap="square" lIns="417608" tIns="208804" rIns="417608" bIns="208804" numCol="1" anchor="t" anchorCtr="0" compatLnSpc="1">
            <a:prstTxWarp prst="textNoShape">
              <a:avLst/>
            </a:prstTxWarp>
          </a:bodyPr>
          <a:lstStyle/>
          <a:p>
            <a:pPr lvl="0"/>
            <a:r>
              <a:rPr lang="en-US"/>
              <a:t>Klik om de tekststijl van het model te bewerken</a:t>
            </a:r>
          </a:p>
          <a:p>
            <a:pPr lvl="1"/>
            <a:r>
              <a:rPr lang="en-US"/>
              <a:t>Tweede niveau</a:t>
            </a:r>
          </a:p>
          <a:p>
            <a:pPr lvl="2"/>
            <a:r>
              <a:rPr lang="en-US"/>
              <a:t>Derde niveau</a:t>
            </a:r>
          </a:p>
          <a:p>
            <a:pPr lvl="3"/>
            <a:r>
              <a:rPr lang="en-US"/>
              <a:t>Vierde niveau</a:t>
            </a:r>
          </a:p>
          <a:p>
            <a:pPr lvl="4"/>
            <a:r>
              <a:rPr lang="en-US"/>
              <a:t>Vijfde niveau</a:t>
            </a:r>
          </a:p>
        </p:txBody>
      </p:sp>
      <p:sp>
        <p:nvSpPr>
          <p:cNvPr id="1028" name="Rectangle 4"/>
          <p:cNvSpPr>
            <a:spLocks noGrp="1" noChangeArrowheads="1"/>
          </p:cNvSpPr>
          <p:nvPr>
            <p:ph type="dt" sz="half" idx="2"/>
          </p:nvPr>
        </p:nvSpPr>
        <p:spPr bwMode="auto">
          <a:xfrm>
            <a:off x="3185629" y="27588047"/>
            <a:ext cx="8850695" cy="2018666"/>
          </a:xfrm>
          <a:prstGeom prst="rect">
            <a:avLst/>
          </a:prstGeom>
          <a:noFill/>
          <a:ln w="9525">
            <a:noFill/>
            <a:miter lim="800000"/>
            <a:headEnd/>
            <a:tailEnd/>
          </a:ln>
        </p:spPr>
        <p:txBody>
          <a:bodyPr vert="horz" wrap="square" lIns="417608" tIns="208804" rIns="417608" bIns="208804" numCol="1" anchor="t" anchorCtr="0" compatLnSpc="1">
            <a:prstTxWarp prst="textNoShape">
              <a:avLst/>
            </a:prstTxWarp>
          </a:bodyPr>
          <a:lstStyle>
            <a:lvl1pPr>
              <a:defRPr sz="6400">
                <a:latin typeface="Arial" charset="0"/>
                <a:ea typeface="ＭＳ Ｐゴシック" pitchFamily="1" charset="-128"/>
              </a:defRPr>
            </a:lvl1pPr>
          </a:lstStyle>
          <a:p>
            <a:pPr>
              <a:defRPr/>
            </a:pPr>
            <a:endParaRPr lang="en-US"/>
          </a:p>
        </p:txBody>
      </p:sp>
      <p:sp>
        <p:nvSpPr>
          <p:cNvPr id="1029" name="Rectangle 5"/>
          <p:cNvSpPr>
            <a:spLocks noGrp="1" noChangeArrowheads="1"/>
          </p:cNvSpPr>
          <p:nvPr>
            <p:ph type="ftr" sz="quarter" idx="3"/>
          </p:nvPr>
        </p:nvSpPr>
        <p:spPr bwMode="auto">
          <a:xfrm>
            <a:off x="14515766" y="27588047"/>
            <a:ext cx="13453147" cy="2018666"/>
          </a:xfrm>
          <a:prstGeom prst="rect">
            <a:avLst/>
          </a:prstGeom>
          <a:noFill/>
          <a:ln w="9525">
            <a:noFill/>
            <a:miter lim="800000"/>
            <a:headEnd/>
            <a:tailEnd/>
          </a:ln>
        </p:spPr>
        <p:txBody>
          <a:bodyPr vert="horz" wrap="square" lIns="417608" tIns="208804" rIns="417608" bIns="208804" numCol="1" anchor="t" anchorCtr="0" compatLnSpc="1">
            <a:prstTxWarp prst="textNoShape">
              <a:avLst/>
            </a:prstTxWarp>
          </a:bodyPr>
          <a:lstStyle>
            <a:lvl1pPr algn="ctr">
              <a:defRPr sz="6400">
                <a:latin typeface="Arial" charset="0"/>
                <a:ea typeface="ＭＳ Ｐゴシック" pitchFamily="1" charset="-128"/>
              </a:defRPr>
            </a:lvl1pPr>
          </a:lstStyle>
          <a:p>
            <a:pPr>
              <a:defRPr/>
            </a:pPr>
            <a:endParaRPr lang="en-US"/>
          </a:p>
        </p:txBody>
      </p:sp>
      <p:sp>
        <p:nvSpPr>
          <p:cNvPr id="1030" name="Rectangle 6"/>
          <p:cNvSpPr>
            <a:spLocks noGrp="1" noChangeArrowheads="1"/>
          </p:cNvSpPr>
          <p:nvPr>
            <p:ph type="sldNum" sz="quarter" idx="4"/>
          </p:nvPr>
        </p:nvSpPr>
        <p:spPr bwMode="auto">
          <a:xfrm>
            <a:off x="30448353" y="27588047"/>
            <a:ext cx="8850695" cy="2018666"/>
          </a:xfrm>
          <a:prstGeom prst="rect">
            <a:avLst/>
          </a:prstGeom>
          <a:noFill/>
          <a:ln w="9525">
            <a:noFill/>
            <a:miter lim="800000"/>
            <a:headEnd/>
            <a:tailEnd/>
          </a:ln>
        </p:spPr>
        <p:txBody>
          <a:bodyPr vert="horz" wrap="square" lIns="417608" tIns="208804" rIns="417608" bIns="208804" numCol="1" anchor="t" anchorCtr="0" compatLnSpc="1">
            <a:prstTxWarp prst="textNoShape">
              <a:avLst/>
            </a:prstTxWarp>
          </a:bodyPr>
          <a:lstStyle>
            <a:lvl1pPr algn="r">
              <a:defRPr sz="6400">
                <a:latin typeface="Arial" charset="0"/>
                <a:ea typeface="ＭＳ Ｐゴシック" pitchFamily="1" charset="-128"/>
              </a:defRPr>
            </a:lvl1pPr>
          </a:lstStyle>
          <a:p>
            <a:pPr>
              <a:defRPr/>
            </a:pPr>
            <a:fld id="{09AD0BBA-5A49-4D2D-AD42-338CD25D0BC1}"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175831" rtl="0" eaLnBrk="0" fontAlgn="base" hangingPunct="0">
        <a:spcBef>
          <a:spcPct val="0"/>
        </a:spcBef>
        <a:spcAft>
          <a:spcPct val="0"/>
        </a:spcAft>
        <a:defRPr sz="20000">
          <a:solidFill>
            <a:schemeClr val="tx2"/>
          </a:solidFill>
          <a:latin typeface="+mj-lt"/>
          <a:ea typeface="+mj-ea"/>
          <a:cs typeface="+mj-cs"/>
        </a:defRPr>
      </a:lvl1pPr>
      <a:lvl2pPr algn="ctr" defTabSz="4175831" rtl="0" eaLnBrk="0" fontAlgn="base" hangingPunct="0">
        <a:spcBef>
          <a:spcPct val="0"/>
        </a:spcBef>
        <a:spcAft>
          <a:spcPct val="0"/>
        </a:spcAft>
        <a:defRPr sz="20000">
          <a:solidFill>
            <a:schemeClr val="tx2"/>
          </a:solidFill>
          <a:latin typeface="Arial" charset="0"/>
          <a:ea typeface="ＭＳ Ｐゴシック" pitchFamily="1" charset="-128"/>
        </a:defRPr>
      </a:lvl2pPr>
      <a:lvl3pPr algn="ctr" defTabSz="4175831" rtl="0" eaLnBrk="0" fontAlgn="base" hangingPunct="0">
        <a:spcBef>
          <a:spcPct val="0"/>
        </a:spcBef>
        <a:spcAft>
          <a:spcPct val="0"/>
        </a:spcAft>
        <a:defRPr sz="20000">
          <a:solidFill>
            <a:schemeClr val="tx2"/>
          </a:solidFill>
          <a:latin typeface="Arial" charset="0"/>
          <a:ea typeface="ＭＳ Ｐゴシック" pitchFamily="1" charset="-128"/>
        </a:defRPr>
      </a:lvl3pPr>
      <a:lvl4pPr algn="ctr" defTabSz="4175831" rtl="0" eaLnBrk="0" fontAlgn="base" hangingPunct="0">
        <a:spcBef>
          <a:spcPct val="0"/>
        </a:spcBef>
        <a:spcAft>
          <a:spcPct val="0"/>
        </a:spcAft>
        <a:defRPr sz="20000">
          <a:solidFill>
            <a:schemeClr val="tx2"/>
          </a:solidFill>
          <a:latin typeface="Arial" charset="0"/>
          <a:ea typeface="ＭＳ Ｐゴシック" pitchFamily="1" charset="-128"/>
        </a:defRPr>
      </a:lvl4pPr>
      <a:lvl5pPr algn="ctr" defTabSz="4175831" rtl="0" eaLnBrk="0" fontAlgn="base" hangingPunct="0">
        <a:spcBef>
          <a:spcPct val="0"/>
        </a:spcBef>
        <a:spcAft>
          <a:spcPct val="0"/>
        </a:spcAft>
        <a:defRPr sz="20000">
          <a:solidFill>
            <a:schemeClr val="tx2"/>
          </a:solidFill>
          <a:latin typeface="Arial" charset="0"/>
          <a:ea typeface="ＭＳ Ｐゴシック" pitchFamily="1" charset="-128"/>
        </a:defRPr>
      </a:lvl5pPr>
      <a:lvl6pPr marL="457452" algn="ctr" defTabSz="4175831" rtl="0" fontAlgn="base">
        <a:spcBef>
          <a:spcPct val="0"/>
        </a:spcBef>
        <a:spcAft>
          <a:spcPct val="0"/>
        </a:spcAft>
        <a:defRPr sz="20000">
          <a:solidFill>
            <a:schemeClr val="tx2"/>
          </a:solidFill>
          <a:latin typeface="Arial" charset="0"/>
          <a:ea typeface="ＭＳ Ｐゴシック" pitchFamily="1" charset="-128"/>
        </a:defRPr>
      </a:lvl6pPr>
      <a:lvl7pPr marL="914902" algn="ctr" defTabSz="4175831" rtl="0" fontAlgn="base">
        <a:spcBef>
          <a:spcPct val="0"/>
        </a:spcBef>
        <a:spcAft>
          <a:spcPct val="0"/>
        </a:spcAft>
        <a:defRPr sz="20000">
          <a:solidFill>
            <a:schemeClr val="tx2"/>
          </a:solidFill>
          <a:latin typeface="Arial" charset="0"/>
          <a:ea typeface="ＭＳ Ｐゴシック" pitchFamily="1" charset="-128"/>
        </a:defRPr>
      </a:lvl7pPr>
      <a:lvl8pPr marL="1372354" algn="ctr" defTabSz="4175831" rtl="0" fontAlgn="base">
        <a:spcBef>
          <a:spcPct val="0"/>
        </a:spcBef>
        <a:spcAft>
          <a:spcPct val="0"/>
        </a:spcAft>
        <a:defRPr sz="20000">
          <a:solidFill>
            <a:schemeClr val="tx2"/>
          </a:solidFill>
          <a:latin typeface="Arial" charset="0"/>
          <a:ea typeface="ＭＳ Ｐゴシック" pitchFamily="1" charset="-128"/>
        </a:defRPr>
      </a:lvl8pPr>
      <a:lvl9pPr marL="1829805" algn="ctr" defTabSz="4175831" rtl="0" fontAlgn="base">
        <a:spcBef>
          <a:spcPct val="0"/>
        </a:spcBef>
        <a:spcAft>
          <a:spcPct val="0"/>
        </a:spcAft>
        <a:defRPr sz="20000">
          <a:solidFill>
            <a:schemeClr val="tx2"/>
          </a:solidFill>
          <a:latin typeface="Arial" charset="0"/>
          <a:ea typeface="ＭＳ Ｐゴシック" pitchFamily="1" charset="-128"/>
        </a:defRPr>
      </a:lvl9pPr>
    </p:titleStyle>
    <p:bodyStyle>
      <a:lvl1pPr marL="1566134" indent="-1566134" algn="l" defTabSz="4175831" rtl="0" eaLnBrk="0" fontAlgn="base" hangingPunct="0">
        <a:spcBef>
          <a:spcPct val="20000"/>
        </a:spcBef>
        <a:spcAft>
          <a:spcPct val="0"/>
        </a:spcAft>
        <a:buChar char="•"/>
        <a:defRPr sz="14600">
          <a:solidFill>
            <a:schemeClr val="tx1"/>
          </a:solidFill>
          <a:latin typeface="+mn-lt"/>
          <a:ea typeface="+mn-ea"/>
          <a:cs typeface="+mn-cs"/>
        </a:defRPr>
      </a:lvl1pPr>
      <a:lvl2pPr marL="3392764" indent="-1304054" algn="l" defTabSz="4175831" rtl="0" eaLnBrk="0" fontAlgn="base" hangingPunct="0">
        <a:spcBef>
          <a:spcPct val="20000"/>
        </a:spcBef>
        <a:spcAft>
          <a:spcPct val="0"/>
        </a:spcAft>
        <a:buChar char="–"/>
        <a:defRPr sz="12800">
          <a:solidFill>
            <a:schemeClr val="tx1"/>
          </a:solidFill>
          <a:latin typeface="+mn-lt"/>
          <a:ea typeface="+mn-ea"/>
        </a:defRPr>
      </a:lvl2pPr>
      <a:lvl3pPr marL="5219392" indent="-1043560" algn="l" defTabSz="4175831" rtl="0" eaLnBrk="0" fontAlgn="base" hangingPunct="0">
        <a:spcBef>
          <a:spcPct val="20000"/>
        </a:spcBef>
        <a:spcAft>
          <a:spcPct val="0"/>
        </a:spcAft>
        <a:buChar char="•"/>
        <a:defRPr sz="11000">
          <a:solidFill>
            <a:schemeClr val="tx1"/>
          </a:solidFill>
          <a:latin typeface="+mn-lt"/>
          <a:ea typeface="+mn-ea"/>
        </a:defRPr>
      </a:lvl3pPr>
      <a:lvl4pPr marL="7308102" indent="-1043560" algn="l" defTabSz="4175831" rtl="0" eaLnBrk="0" fontAlgn="base" hangingPunct="0">
        <a:spcBef>
          <a:spcPct val="20000"/>
        </a:spcBef>
        <a:spcAft>
          <a:spcPct val="0"/>
        </a:spcAft>
        <a:buChar char="–"/>
        <a:defRPr sz="9000">
          <a:solidFill>
            <a:schemeClr val="tx1"/>
          </a:solidFill>
          <a:latin typeface="+mn-lt"/>
          <a:ea typeface="+mn-ea"/>
        </a:defRPr>
      </a:lvl4pPr>
      <a:lvl5pPr marL="9396812" indent="-1045150" algn="l" defTabSz="4175831" rtl="0" eaLnBrk="0" fontAlgn="base" hangingPunct="0">
        <a:spcBef>
          <a:spcPct val="20000"/>
        </a:spcBef>
        <a:spcAft>
          <a:spcPct val="0"/>
        </a:spcAft>
        <a:buChar char="»"/>
        <a:defRPr sz="9000">
          <a:solidFill>
            <a:schemeClr val="tx1"/>
          </a:solidFill>
          <a:latin typeface="+mn-lt"/>
          <a:ea typeface="+mn-ea"/>
        </a:defRPr>
      </a:lvl5pPr>
      <a:lvl6pPr marL="9854263" indent="-1045150" algn="l" defTabSz="4175831" rtl="0" fontAlgn="base">
        <a:spcBef>
          <a:spcPct val="20000"/>
        </a:spcBef>
        <a:spcAft>
          <a:spcPct val="0"/>
        </a:spcAft>
        <a:buChar char="»"/>
        <a:defRPr sz="9000">
          <a:solidFill>
            <a:schemeClr val="tx1"/>
          </a:solidFill>
          <a:latin typeface="+mn-lt"/>
          <a:ea typeface="+mn-ea"/>
        </a:defRPr>
      </a:lvl6pPr>
      <a:lvl7pPr marL="10311715" indent="-1045150" algn="l" defTabSz="4175831" rtl="0" fontAlgn="base">
        <a:spcBef>
          <a:spcPct val="20000"/>
        </a:spcBef>
        <a:spcAft>
          <a:spcPct val="0"/>
        </a:spcAft>
        <a:buChar char="»"/>
        <a:defRPr sz="9000">
          <a:solidFill>
            <a:schemeClr val="tx1"/>
          </a:solidFill>
          <a:latin typeface="+mn-lt"/>
          <a:ea typeface="+mn-ea"/>
        </a:defRPr>
      </a:lvl7pPr>
      <a:lvl8pPr marL="10769165" indent="-1045150" algn="l" defTabSz="4175831" rtl="0" fontAlgn="base">
        <a:spcBef>
          <a:spcPct val="20000"/>
        </a:spcBef>
        <a:spcAft>
          <a:spcPct val="0"/>
        </a:spcAft>
        <a:buChar char="»"/>
        <a:defRPr sz="9000">
          <a:solidFill>
            <a:schemeClr val="tx1"/>
          </a:solidFill>
          <a:latin typeface="+mn-lt"/>
          <a:ea typeface="+mn-ea"/>
        </a:defRPr>
      </a:lvl8pPr>
      <a:lvl9pPr marL="11226617" indent="-1045150" algn="l" defTabSz="4175831" rtl="0" fontAlgn="base">
        <a:spcBef>
          <a:spcPct val="20000"/>
        </a:spcBef>
        <a:spcAft>
          <a:spcPct val="0"/>
        </a:spcAft>
        <a:buChar char="»"/>
        <a:defRPr sz="9000">
          <a:solidFill>
            <a:schemeClr val="tx1"/>
          </a:solidFill>
          <a:latin typeface="+mn-lt"/>
          <a:ea typeface="+mn-ea"/>
        </a:defRPr>
      </a:lvl9pPr>
    </p:bodyStyle>
    <p:otherStyle>
      <a:defPPr>
        <a:defRPr lang="en-US"/>
      </a:defPPr>
      <a:lvl1pPr marL="0" algn="l" defTabSz="914902" rtl="0" eaLnBrk="1" latinLnBrk="0" hangingPunct="1">
        <a:defRPr sz="1800" kern="1200">
          <a:solidFill>
            <a:schemeClr val="tx1"/>
          </a:solidFill>
          <a:latin typeface="+mn-lt"/>
          <a:ea typeface="+mn-ea"/>
          <a:cs typeface="+mn-cs"/>
        </a:defRPr>
      </a:lvl1pPr>
      <a:lvl2pPr marL="457452" algn="l" defTabSz="914902" rtl="0" eaLnBrk="1" latinLnBrk="0" hangingPunct="1">
        <a:defRPr sz="1800" kern="1200">
          <a:solidFill>
            <a:schemeClr val="tx1"/>
          </a:solidFill>
          <a:latin typeface="+mn-lt"/>
          <a:ea typeface="+mn-ea"/>
          <a:cs typeface="+mn-cs"/>
        </a:defRPr>
      </a:lvl2pPr>
      <a:lvl3pPr marL="914902" algn="l" defTabSz="914902" rtl="0" eaLnBrk="1" latinLnBrk="0" hangingPunct="1">
        <a:defRPr sz="1800" kern="1200">
          <a:solidFill>
            <a:schemeClr val="tx1"/>
          </a:solidFill>
          <a:latin typeface="+mn-lt"/>
          <a:ea typeface="+mn-ea"/>
          <a:cs typeface="+mn-cs"/>
        </a:defRPr>
      </a:lvl3pPr>
      <a:lvl4pPr marL="1372354" algn="l" defTabSz="914902" rtl="0" eaLnBrk="1" latinLnBrk="0" hangingPunct="1">
        <a:defRPr sz="1800" kern="1200">
          <a:solidFill>
            <a:schemeClr val="tx1"/>
          </a:solidFill>
          <a:latin typeface="+mn-lt"/>
          <a:ea typeface="+mn-ea"/>
          <a:cs typeface="+mn-cs"/>
        </a:defRPr>
      </a:lvl4pPr>
      <a:lvl5pPr marL="1829805" algn="l" defTabSz="914902" rtl="0" eaLnBrk="1" latinLnBrk="0" hangingPunct="1">
        <a:defRPr sz="1800" kern="1200">
          <a:solidFill>
            <a:schemeClr val="tx1"/>
          </a:solidFill>
          <a:latin typeface="+mn-lt"/>
          <a:ea typeface="+mn-ea"/>
          <a:cs typeface="+mn-cs"/>
        </a:defRPr>
      </a:lvl5pPr>
      <a:lvl6pPr marL="2287257" algn="l" defTabSz="914902" rtl="0" eaLnBrk="1" latinLnBrk="0" hangingPunct="1">
        <a:defRPr sz="1800" kern="1200">
          <a:solidFill>
            <a:schemeClr val="tx1"/>
          </a:solidFill>
          <a:latin typeface="+mn-lt"/>
          <a:ea typeface="+mn-ea"/>
          <a:cs typeface="+mn-cs"/>
        </a:defRPr>
      </a:lvl6pPr>
      <a:lvl7pPr marL="2744707" algn="l" defTabSz="914902" rtl="0" eaLnBrk="1" latinLnBrk="0" hangingPunct="1">
        <a:defRPr sz="1800" kern="1200">
          <a:solidFill>
            <a:schemeClr val="tx1"/>
          </a:solidFill>
          <a:latin typeface="+mn-lt"/>
          <a:ea typeface="+mn-ea"/>
          <a:cs typeface="+mn-cs"/>
        </a:defRPr>
      </a:lvl7pPr>
      <a:lvl8pPr marL="3202159" algn="l" defTabSz="914902" rtl="0" eaLnBrk="1" latinLnBrk="0" hangingPunct="1">
        <a:defRPr sz="1800" kern="1200">
          <a:solidFill>
            <a:schemeClr val="tx1"/>
          </a:solidFill>
          <a:latin typeface="+mn-lt"/>
          <a:ea typeface="+mn-ea"/>
          <a:cs typeface="+mn-cs"/>
        </a:defRPr>
      </a:lvl8pPr>
      <a:lvl9pPr marL="3659609" algn="l" defTabSz="91490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www.bbsrc.ac.uk/skills/investing-doctoral-training/dtp/" TargetMode="External"/><Relationship Id="rId7" Type="http://schemas.openxmlformats.org/officeDocument/2006/relationships/image" Target="../media/image4.png"/><Relationship Id="rId12" Type="http://schemas.openxmlformats.org/officeDocument/2006/relationships/image" Target="../media/image9.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tiff"/><Relationship Id="rId5" Type="http://schemas.openxmlformats.org/officeDocument/2006/relationships/image" Target="../media/image2.gif"/><Relationship Id="rId10" Type="http://schemas.openxmlformats.org/officeDocument/2006/relationships/image" Target="../media/image7.emf"/><Relationship Id="rId4" Type="http://schemas.openxmlformats.org/officeDocument/2006/relationships/image" Target="../media/image1.gif"/><Relationship Id="rId9"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Rectangle 9"/>
          <p:cNvSpPr>
            <a:spLocks noChangeArrowheads="1"/>
          </p:cNvSpPr>
          <p:nvPr/>
        </p:nvSpPr>
        <p:spPr bwMode="auto">
          <a:xfrm>
            <a:off x="-71099" y="845"/>
            <a:ext cx="42555775" cy="4409950"/>
          </a:xfrm>
          <a:prstGeom prst="rect">
            <a:avLst/>
          </a:prstGeom>
          <a:solidFill>
            <a:schemeClr val="accent6">
              <a:lumMod val="75000"/>
              <a:alpha val="79999"/>
            </a:schemeClr>
          </a:solidFill>
          <a:ln w="9525">
            <a:noFill/>
            <a:miter lim="800000"/>
            <a:headEnd/>
            <a:tailEnd/>
          </a:ln>
        </p:spPr>
        <p:txBody>
          <a:bodyPr wrap="none" lIns="91491" tIns="45745" rIns="91491" bIns="45745" anchor="ctr"/>
          <a:lstStyle/>
          <a:p>
            <a:endParaRPr lang="en-GB" dirty="0">
              <a:latin typeface="+mn-lt"/>
            </a:endParaRPr>
          </a:p>
        </p:txBody>
      </p:sp>
      <p:sp>
        <p:nvSpPr>
          <p:cNvPr id="2058" name="Text Box 11"/>
          <p:cNvSpPr txBox="1">
            <a:spLocks noChangeArrowheads="1"/>
          </p:cNvSpPr>
          <p:nvPr/>
        </p:nvSpPr>
        <p:spPr bwMode="auto">
          <a:xfrm>
            <a:off x="8112793" y="97869"/>
            <a:ext cx="27924200" cy="4185812"/>
          </a:xfrm>
          <a:prstGeom prst="rect">
            <a:avLst/>
          </a:prstGeom>
          <a:noFill/>
          <a:ln w="9525">
            <a:noFill/>
            <a:miter lim="800000"/>
            <a:headEnd/>
            <a:tailEnd/>
          </a:ln>
        </p:spPr>
        <p:txBody>
          <a:bodyPr wrap="square" lIns="91491" tIns="45745" rIns="91491" bIns="45745">
            <a:spAutoFit/>
          </a:bodyPr>
          <a:lstStyle/>
          <a:p>
            <a:pPr algn="ctr"/>
            <a:r>
              <a:rPr lang="en-GB" sz="9600" b="1" dirty="0"/>
              <a:t>Visualisation of Dopaminergic </a:t>
            </a:r>
            <a:r>
              <a:rPr lang="en-GB" sz="9600" b="1"/>
              <a:t>neurons using </a:t>
            </a:r>
            <a:r>
              <a:rPr lang="en-GB" sz="9600" b="1" dirty="0"/>
              <a:t>immunofluorescent staining</a:t>
            </a:r>
            <a:endParaRPr lang="en-GB" sz="1800" b="1" dirty="0">
              <a:solidFill>
                <a:schemeClr val="bg1"/>
              </a:solidFill>
              <a:latin typeface="+mn-lt"/>
            </a:endParaRPr>
          </a:p>
          <a:p>
            <a:pPr algn="ctr"/>
            <a:endParaRPr lang="en-GB" sz="1800" b="1" dirty="0">
              <a:solidFill>
                <a:schemeClr val="bg1"/>
              </a:solidFill>
              <a:latin typeface="+mn-lt"/>
            </a:endParaRPr>
          </a:p>
          <a:p>
            <a:pPr algn="ctr"/>
            <a:r>
              <a:rPr lang="en-GB" sz="3200" b="1" dirty="0">
                <a:solidFill>
                  <a:schemeClr val="bg1"/>
                </a:solidFill>
                <a:latin typeface="+mj-lt"/>
              </a:rPr>
              <a:t>James McCutcheon</a:t>
            </a:r>
            <a:r>
              <a:rPr lang="en-GB" sz="3200" b="1" baseline="30000" dirty="0">
                <a:solidFill>
                  <a:schemeClr val="bg1"/>
                </a:solidFill>
                <a:latin typeface="+mj-lt"/>
              </a:rPr>
              <a:t>1</a:t>
            </a:r>
            <a:r>
              <a:rPr lang="en-GB" sz="3200" b="1" dirty="0">
                <a:solidFill>
                  <a:schemeClr val="bg1"/>
                </a:solidFill>
                <a:latin typeface="+mj-lt"/>
              </a:rPr>
              <a:t> and Lizzie Farrow </a:t>
            </a:r>
          </a:p>
          <a:p>
            <a:pPr algn="ctr"/>
            <a:r>
              <a:rPr lang="en-GB" b="1" baseline="30000" dirty="0">
                <a:solidFill>
                  <a:schemeClr val="bg1"/>
                </a:solidFill>
                <a:latin typeface="+mj-lt"/>
              </a:rPr>
              <a:t>1</a:t>
            </a:r>
            <a:r>
              <a:rPr lang="en-GB" b="1" dirty="0">
                <a:solidFill>
                  <a:schemeClr val="bg1"/>
                </a:solidFill>
                <a:latin typeface="+mj-lt"/>
              </a:rPr>
              <a:t> Department of Neuroscience, Psychology and Behaviour University of Leicester UK</a:t>
            </a:r>
          </a:p>
        </p:txBody>
      </p:sp>
      <p:sp>
        <p:nvSpPr>
          <p:cNvPr id="4" name="Rectangle 3"/>
          <p:cNvSpPr/>
          <p:nvPr/>
        </p:nvSpPr>
        <p:spPr bwMode="auto">
          <a:xfrm>
            <a:off x="214986" y="4410793"/>
            <a:ext cx="14555447" cy="12492126"/>
          </a:xfrm>
          <a:prstGeom prst="rect">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183054" tIns="91527" rIns="183054" bIns="91527" numCol="1" rtlCol="0" anchor="t" anchorCtr="0" compatLnSpc="1">
            <a:prstTxWarp prst="textNoShape">
              <a:avLst/>
            </a:prstTxWarp>
          </a:bodyPr>
          <a:lstStyle/>
          <a:p>
            <a:r>
              <a:rPr lang="en-US" sz="6000" b="1" dirty="0">
                <a:solidFill>
                  <a:schemeClr val="accent6">
                    <a:lumMod val="75000"/>
                  </a:schemeClr>
                </a:solidFill>
                <a:latin typeface="+mn-lt"/>
                <a:cs typeface="Arial" pitchFamily="34" charset="0"/>
              </a:rPr>
              <a:t>Background</a:t>
            </a:r>
          </a:p>
        </p:txBody>
      </p:sp>
      <p:sp>
        <p:nvSpPr>
          <p:cNvPr id="6" name="Rectangle 5"/>
          <p:cNvSpPr/>
          <p:nvPr/>
        </p:nvSpPr>
        <p:spPr bwMode="auto">
          <a:xfrm>
            <a:off x="14881149" y="4410795"/>
            <a:ext cx="27388540" cy="12492124"/>
          </a:xfrm>
          <a:prstGeom prst="rect">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183054" tIns="91527" rIns="183054" bIns="91527" numCol="1" rtlCol="0" anchor="t" anchorCtr="0" compatLnSpc="1">
            <a:prstTxWarp prst="textNoShape">
              <a:avLst/>
            </a:prstTxWarp>
          </a:bodyPr>
          <a:lstStyle/>
          <a:p>
            <a:pPr>
              <a:spcBef>
                <a:spcPts val="1439"/>
              </a:spcBef>
            </a:pPr>
            <a:r>
              <a:rPr lang="en-US" sz="7200" b="1" dirty="0">
                <a:solidFill>
                  <a:schemeClr val="accent6">
                    <a:lumMod val="75000"/>
                  </a:schemeClr>
                </a:solidFill>
                <a:latin typeface="+mn-lt"/>
                <a:cs typeface="Arial" pitchFamily="34" charset="0"/>
              </a:rPr>
              <a:t>Results</a:t>
            </a:r>
          </a:p>
          <a:p>
            <a:pPr>
              <a:spcBef>
                <a:spcPts val="1439"/>
              </a:spcBef>
            </a:pPr>
            <a:endParaRPr lang="en-US" sz="1050" b="1" dirty="0">
              <a:latin typeface="+mn-lt"/>
              <a:cs typeface="Arial" pitchFamily="34" charset="0"/>
            </a:endParaRPr>
          </a:p>
          <a:p>
            <a:pPr marL="571500" indent="-571500">
              <a:spcBef>
                <a:spcPts val="1439"/>
              </a:spcBef>
              <a:buFont typeface="Arial" panose="020B0604020202020204" pitchFamily="34" charset="0"/>
              <a:buChar char="•"/>
            </a:pPr>
            <a:r>
              <a:rPr lang="en-US" sz="4000" dirty="0">
                <a:latin typeface="Arial" panose="020B0604020202020204" pitchFamily="34" charset="0"/>
                <a:cs typeface="Arial" panose="020B0604020202020204" pitchFamily="34" charset="0"/>
              </a:rPr>
              <a:t> Epifluorescent imaging of signals from the rodent brain slices was performed using a Fluorescent Microscope (Leica DM2500)  	and the computer software package OCULUS.</a:t>
            </a:r>
          </a:p>
          <a:p>
            <a:pPr marL="571500" indent="-571500">
              <a:spcBef>
                <a:spcPts val="1439"/>
              </a:spcBef>
              <a:buFont typeface="Arial" panose="020B0604020202020204" pitchFamily="34" charset="0"/>
              <a:buChar char="•"/>
            </a:pPr>
            <a:r>
              <a:rPr lang="en-US" sz="4000" dirty="0">
                <a:latin typeface="Arial" panose="020B0604020202020204" pitchFamily="34" charset="0"/>
                <a:cs typeface="Arial" panose="020B0604020202020204" pitchFamily="34" charset="0"/>
              </a:rPr>
              <a:t> As expected, both the NAC and VTA, known to be key components in reward-</a:t>
            </a:r>
            <a:r>
              <a:rPr lang="en-US" sz="4000" dirty="0" err="1">
                <a:latin typeface="Arial" panose="020B0604020202020204" pitchFamily="34" charset="0"/>
                <a:cs typeface="Arial" panose="020B0604020202020204" pitchFamily="34" charset="0"/>
              </a:rPr>
              <a:t>circuitary</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Shizgal</a:t>
            </a:r>
            <a:r>
              <a:rPr lang="en-US" sz="4000" dirty="0">
                <a:latin typeface="Arial" panose="020B0604020202020204" pitchFamily="34" charset="0"/>
                <a:cs typeface="Arial" panose="020B0604020202020204" pitchFamily="34" charset="0"/>
              </a:rPr>
              <a:t>, 1989) showed  dense expression of dopaminergic neurons through the TH signal.</a:t>
            </a:r>
          </a:p>
          <a:p>
            <a:pPr marL="857250" indent="-857250">
              <a:spcBef>
                <a:spcPts val="1439"/>
              </a:spcBef>
              <a:buFont typeface="Arial" panose="020B0604020202020204" pitchFamily="34" charset="0"/>
              <a:buChar char="•"/>
            </a:pPr>
            <a:r>
              <a:rPr lang="en-US" sz="4000" dirty="0">
                <a:cs typeface="Arial" pitchFamily="34" charset="0"/>
              </a:rPr>
              <a:t>GFP staining was observed on the side of the VTA corresponding to</a:t>
            </a:r>
          </a:p>
          <a:p>
            <a:pPr>
              <a:spcBef>
                <a:spcPts val="1400"/>
              </a:spcBef>
            </a:pPr>
            <a:r>
              <a:rPr lang="en-US" sz="4000" dirty="0">
                <a:cs typeface="Arial" pitchFamily="34" charset="0"/>
              </a:rPr>
              <a:t>the hemisphere in which the fiber had been implanted, with the </a:t>
            </a:r>
            <a:endParaRPr lang="en-US" dirty="0">
              <a:cs typeface="Arial" pitchFamily="34" charset="0"/>
            </a:endParaRPr>
          </a:p>
          <a:p>
            <a:pPr>
              <a:spcBef>
                <a:spcPts val="1400"/>
              </a:spcBef>
            </a:pPr>
            <a:r>
              <a:rPr lang="en-US" sz="4000" dirty="0">
                <a:cs typeface="Arial" pitchFamily="34" charset="0"/>
              </a:rPr>
              <a:t>signal most concentrated  at the site of injection on the tip of the fiber.</a:t>
            </a:r>
            <a:endParaRPr lang="en-US" dirty="0">
              <a:cs typeface="Arial" pitchFamily="34" charset="0"/>
            </a:endParaRPr>
          </a:p>
          <a:p>
            <a:pPr marL="857250" indent="-857250">
              <a:spcBef>
                <a:spcPts val="1439"/>
              </a:spcBef>
              <a:buFont typeface="Arial" panose="020B0604020202020204" pitchFamily="34" charset="0"/>
              <a:buChar char="•"/>
            </a:pPr>
            <a:r>
              <a:rPr lang="en-US" sz="4000" dirty="0">
                <a:cs typeface="Arial" pitchFamily="34" charset="0"/>
              </a:rPr>
              <a:t>The GFP-tagged virus was also visible in neurons in the NAC slices. </a:t>
            </a:r>
          </a:p>
          <a:p>
            <a:pPr marL="857250" indent="-857250">
              <a:spcBef>
                <a:spcPts val="1439"/>
              </a:spcBef>
              <a:buFont typeface="Arial" panose="020B0604020202020204" pitchFamily="34" charset="0"/>
              <a:buChar char="•"/>
            </a:pPr>
            <a:endParaRPr lang="en-US" sz="4000" dirty="0">
              <a:cs typeface="Arial" pitchFamily="34" charset="0"/>
            </a:endParaRPr>
          </a:p>
          <a:p>
            <a:pPr marL="4516755" lvl="8" indent="-857250">
              <a:spcBef>
                <a:spcPts val="1439"/>
              </a:spcBef>
              <a:buFont typeface="Arial" panose="020B0604020202020204" pitchFamily="34" charset="0"/>
              <a:buChar char="•"/>
            </a:pPr>
            <a:r>
              <a:rPr lang="en-US" sz="4000" dirty="0">
                <a:cs typeface="Arial" pitchFamily="34" charset="0"/>
              </a:rPr>
              <a:t>                           Contrary to predictions the</a:t>
            </a:r>
            <a:endParaRPr lang="en-US" dirty="0">
              <a:cs typeface="Arial" pitchFamily="34" charset="0"/>
            </a:endParaRPr>
          </a:p>
          <a:p>
            <a:pPr marL="3659505" lvl="8">
              <a:spcBef>
                <a:spcPts val="1400"/>
              </a:spcBef>
            </a:pPr>
            <a:r>
              <a:rPr lang="en-US" sz="4000" dirty="0">
                <a:cs typeface="Arial" pitchFamily="34" charset="0"/>
              </a:rPr>
              <a:t>                                signal was observed from both </a:t>
            </a:r>
            <a:endParaRPr lang="en-US" dirty="0">
              <a:cs typeface="Arial" pitchFamily="34" charset="0"/>
            </a:endParaRPr>
          </a:p>
          <a:p>
            <a:pPr marL="3659505" lvl="8">
              <a:spcBef>
                <a:spcPts val="1400"/>
              </a:spcBef>
            </a:pPr>
            <a:r>
              <a:rPr lang="en-US" sz="4000" dirty="0">
                <a:cs typeface="Arial" pitchFamily="34" charset="0"/>
              </a:rPr>
              <a:t>                                axons and cell bodies of </a:t>
            </a:r>
            <a:endParaRPr lang="en-US" dirty="0">
              <a:cs typeface="Arial" pitchFamily="34" charset="0"/>
            </a:endParaRPr>
          </a:p>
          <a:p>
            <a:pPr marL="3659505" lvl="8">
              <a:spcBef>
                <a:spcPts val="1400"/>
              </a:spcBef>
            </a:pPr>
            <a:r>
              <a:rPr lang="en-US" sz="4000" dirty="0">
                <a:cs typeface="Arial" pitchFamily="34" charset="0"/>
              </a:rPr>
              <a:t>                                neurons.</a:t>
            </a:r>
            <a:endParaRPr lang="en-US" dirty="0">
              <a:cs typeface="Arial" pitchFamily="34" charset="0"/>
            </a:endParaRPr>
          </a:p>
          <a:p>
            <a:pPr>
              <a:spcBef>
                <a:spcPts val="1439"/>
              </a:spcBef>
            </a:pPr>
            <a:r>
              <a:rPr lang="en-US" sz="3600" b="1" dirty="0">
                <a:latin typeface="+mn-lt"/>
                <a:cs typeface="Arial" pitchFamily="34" charset="0"/>
              </a:rPr>
              <a:t>												</a:t>
            </a:r>
          </a:p>
          <a:p>
            <a:pPr>
              <a:spcBef>
                <a:spcPts val="1439"/>
              </a:spcBef>
            </a:pPr>
            <a:endParaRPr lang="en-US" sz="3600" b="1" dirty="0">
              <a:latin typeface="+mn-lt"/>
              <a:cs typeface="Arial" pitchFamily="34" charset="0"/>
            </a:endParaRPr>
          </a:p>
          <a:p>
            <a:pPr>
              <a:spcBef>
                <a:spcPts val="1439"/>
              </a:spcBef>
            </a:pPr>
            <a:endParaRPr lang="en-US" sz="3600" b="1" dirty="0">
              <a:latin typeface="+mn-lt"/>
              <a:cs typeface="Arial" pitchFamily="34" charset="0"/>
            </a:endParaRPr>
          </a:p>
          <a:p>
            <a:pPr>
              <a:spcBef>
                <a:spcPts val="1439"/>
              </a:spcBef>
            </a:pPr>
            <a:endParaRPr lang="en-US" sz="3600" b="1" dirty="0">
              <a:latin typeface="+mn-lt"/>
              <a:cs typeface="Arial" pitchFamily="34" charset="0"/>
            </a:endParaRPr>
          </a:p>
          <a:p>
            <a:pPr>
              <a:spcBef>
                <a:spcPts val="1439"/>
              </a:spcBef>
            </a:pPr>
            <a:endParaRPr lang="en-US" sz="3600" b="1" dirty="0">
              <a:latin typeface="+mn-lt"/>
              <a:cs typeface="Arial" pitchFamily="34" charset="0"/>
            </a:endParaRPr>
          </a:p>
          <a:p>
            <a:pPr>
              <a:spcBef>
                <a:spcPts val="1439"/>
              </a:spcBef>
            </a:pPr>
            <a:endParaRPr lang="en-US" sz="3600" b="1" dirty="0">
              <a:latin typeface="+mn-lt"/>
              <a:cs typeface="Arial" pitchFamily="34" charset="0"/>
            </a:endParaRPr>
          </a:p>
          <a:p>
            <a:pPr>
              <a:spcBef>
                <a:spcPts val="1439"/>
              </a:spcBef>
            </a:pPr>
            <a:endParaRPr lang="en-US" sz="3600" b="1" dirty="0">
              <a:latin typeface="+mn-lt"/>
              <a:cs typeface="Arial" pitchFamily="34" charset="0"/>
            </a:endParaRPr>
          </a:p>
          <a:p>
            <a:pPr>
              <a:spcBef>
                <a:spcPts val="1439"/>
              </a:spcBef>
            </a:pPr>
            <a:endParaRPr lang="en-US" sz="3600" b="1" dirty="0">
              <a:latin typeface="+mn-lt"/>
              <a:cs typeface="Arial" pitchFamily="34" charset="0"/>
            </a:endParaRPr>
          </a:p>
          <a:p>
            <a:pPr>
              <a:spcBef>
                <a:spcPts val="1439"/>
              </a:spcBef>
            </a:pPr>
            <a:endParaRPr lang="en-US" sz="3600" b="1" dirty="0">
              <a:latin typeface="+mn-lt"/>
              <a:cs typeface="Arial" pitchFamily="34" charset="0"/>
            </a:endParaRPr>
          </a:p>
        </p:txBody>
      </p:sp>
      <p:sp>
        <p:nvSpPr>
          <p:cNvPr id="8" name="Rectangle 7"/>
          <p:cNvSpPr/>
          <p:nvPr/>
        </p:nvSpPr>
        <p:spPr bwMode="auto">
          <a:xfrm>
            <a:off x="29863299" y="24005616"/>
            <a:ext cx="12316667" cy="6056327"/>
          </a:xfrm>
          <a:prstGeom prst="rect">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183054" tIns="91527" rIns="183054" bIns="91527" numCol="1" rtlCol="0" anchor="t" anchorCtr="0" compatLnSpc="1">
            <a:prstTxWarp prst="textNoShape">
              <a:avLst/>
            </a:prstTxWarp>
          </a:bodyPr>
          <a:lstStyle/>
          <a:p>
            <a:pPr>
              <a:spcBef>
                <a:spcPts val="1439"/>
              </a:spcBef>
            </a:pPr>
            <a:r>
              <a:rPr lang="en-US" sz="4000" b="1" dirty="0">
                <a:solidFill>
                  <a:schemeClr val="accent6">
                    <a:lumMod val="75000"/>
                  </a:schemeClr>
                </a:solidFill>
                <a:latin typeface="+mn-lt"/>
                <a:cs typeface="Arial" pitchFamily="34" charset="0"/>
              </a:rPr>
              <a:t>Acknowledgments &amp; References</a:t>
            </a:r>
          </a:p>
          <a:p>
            <a:pPr>
              <a:spcBef>
                <a:spcPts val="601"/>
              </a:spcBef>
            </a:pPr>
            <a:r>
              <a:rPr lang="en-GB" sz="2800" dirty="0">
                <a:latin typeface="+mn-lt"/>
              </a:rPr>
              <a:t>This mini-project is supported by BBSRC under the MIBTP Doctoral Training Programme Scheme (</a:t>
            </a:r>
            <a:r>
              <a:rPr lang="en-GB" sz="2800" dirty="0">
                <a:latin typeface="+mn-lt"/>
                <a:hlinkClick r:id="rId3"/>
              </a:rPr>
              <a:t>http://www.bbsrc.ac.uk/skills/investing-doctoral-training/dtp/</a:t>
            </a:r>
            <a:r>
              <a:rPr lang="en-GB" sz="2800" dirty="0">
                <a:latin typeface="+mn-lt"/>
              </a:rPr>
              <a:t> /).</a:t>
            </a:r>
          </a:p>
          <a:p>
            <a:pPr>
              <a:spcBef>
                <a:spcPts val="601"/>
              </a:spcBef>
            </a:pPr>
            <a:r>
              <a:rPr lang="en-GB" sz="2800" dirty="0">
                <a:latin typeface="+mn-lt"/>
              </a:rPr>
              <a:t> </a:t>
            </a:r>
            <a:endParaRPr lang="en-US" sz="2900" i="1" dirty="0">
              <a:latin typeface="+mj-lt"/>
              <a:cs typeface="Arial" pitchFamily="34" charset="0"/>
            </a:endParaRPr>
          </a:p>
          <a:p>
            <a:pPr marL="514350" indent="-514350">
              <a:spcBef>
                <a:spcPts val="601"/>
              </a:spcBef>
              <a:buFontTx/>
              <a:buAutoNum type="arabicPeriod"/>
            </a:pPr>
            <a:r>
              <a:rPr lang="en-GB" sz="2600" dirty="0">
                <a:latin typeface="+mj-lt"/>
              </a:rPr>
              <a:t>Pickel, V. M., Joh, T. H., Field, P. M., Becker, C. G., &amp; Reis, D. J. (1975). Cellular localization of tyrosine hydroxylase by immunohistochemistry. </a:t>
            </a:r>
            <a:r>
              <a:rPr lang="en-GB" sz="2600" i="1" dirty="0">
                <a:latin typeface="+mj-lt"/>
              </a:rPr>
              <a:t>Journal of </a:t>
            </a:r>
            <a:r>
              <a:rPr lang="en-GB" sz="2600" i="1" dirty="0" err="1">
                <a:latin typeface="+mj-lt"/>
              </a:rPr>
              <a:t>Histochemistry</a:t>
            </a:r>
            <a:r>
              <a:rPr lang="en-GB" sz="2600" i="1" dirty="0">
                <a:latin typeface="+mj-lt"/>
              </a:rPr>
              <a:t> &amp; </a:t>
            </a:r>
            <a:r>
              <a:rPr lang="en-GB" sz="2600" i="1" dirty="0" err="1">
                <a:latin typeface="+mj-lt"/>
              </a:rPr>
              <a:t>Cytochemistry</a:t>
            </a:r>
            <a:r>
              <a:rPr lang="en-GB" sz="2600" dirty="0">
                <a:latin typeface="+mj-lt"/>
              </a:rPr>
              <a:t>, </a:t>
            </a:r>
            <a:r>
              <a:rPr lang="en-GB" sz="2600" i="1" dirty="0">
                <a:latin typeface="+mj-lt"/>
              </a:rPr>
              <a:t>23</a:t>
            </a:r>
            <a:r>
              <a:rPr lang="en-GB" sz="2600" dirty="0">
                <a:latin typeface="+mj-lt"/>
              </a:rPr>
              <a:t>(1), 1-12.</a:t>
            </a:r>
          </a:p>
          <a:p>
            <a:pPr marL="514350" indent="-514350">
              <a:spcBef>
                <a:spcPts val="601"/>
              </a:spcBef>
              <a:buFontTx/>
              <a:buAutoNum type="arabicPeriod"/>
            </a:pPr>
            <a:r>
              <a:rPr lang="en-GB" sz="2800" dirty="0" err="1"/>
              <a:t>Shizgal</a:t>
            </a:r>
            <a:r>
              <a:rPr lang="en-GB" sz="2800" dirty="0"/>
              <a:t>, P. (1989). Toward a cellular analysis of intracranial self-stimulation: contributions of collision studies. </a:t>
            </a:r>
            <a:r>
              <a:rPr lang="en-GB" sz="2800" i="1" dirty="0"/>
              <a:t>Neuroscience &amp; </a:t>
            </a:r>
            <a:r>
              <a:rPr lang="en-GB" sz="2800" i="1" dirty="0" err="1"/>
              <a:t>Biobehavioral</a:t>
            </a:r>
            <a:r>
              <a:rPr lang="en-GB" sz="2800" i="1" dirty="0"/>
              <a:t> Reviews</a:t>
            </a:r>
            <a:r>
              <a:rPr lang="en-GB" sz="2800" dirty="0"/>
              <a:t>, </a:t>
            </a:r>
            <a:r>
              <a:rPr lang="en-GB" sz="2800" i="1" dirty="0"/>
              <a:t>13</a:t>
            </a:r>
            <a:r>
              <a:rPr lang="en-GB" sz="2800" dirty="0"/>
              <a:t>(2-3), 81-90.</a:t>
            </a:r>
          </a:p>
          <a:p>
            <a:pPr marL="514350" indent="-514350">
              <a:spcBef>
                <a:spcPts val="601"/>
              </a:spcBef>
              <a:buFontTx/>
              <a:buAutoNum type="arabicPeriod"/>
            </a:pPr>
            <a:r>
              <a:rPr lang="en-GB" sz="2800" dirty="0"/>
              <a:t>Zeiss, C. J. (2005). Neuroanatomical phenotyping in the mouse: the dopaminergic system. </a:t>
            </a:r>
            <a:r>
              <a:rPr lang="en-GB" sz="2800" i="1" dirty="0"/>
              <a:t>Veterinary pathology</a:t>
            </a:r>
            <a:r>
              <a:rPr lang="en-GB" sz="2800" dirty="0"/>
              <a:t>, </a:t>
            </a:r>
            <a:r>
              <a:rPr lang="en-GB" sz="2800" i="1" dirty="0"/>
              <a:t>42</a:t>
            </a:r>
            <a:r>
              <a:rPr lang="en-GB" sz="2800" dirty="0"/>
              <a:t>(6), 753-773.</a:t>
            </a:r>
          </a:p>
          <a:p>
            <a:pPr marL="514350" indent="-514350">
              <a:spcBef>
                <a:spcPts val="601"/>
              </a:spcBef>
              <a:buFontTx/>
              <a:buAutoNum type="arabicPeriod"/>
            </a:pPr>
            <a:endParaRPr lang="en-GB" sz="2800" i="1" dirty="0">
              <a:latin typeface="+mj-lt"/>
              <a:cs typeface="Arial" pitchFamily="34" charset="0"/>
            </a:endParaRPr>
          </a:p>
          <a:p>
            <a:pPr marL="514350" indent="-514350">
              <a:spcBef>
                <a:spcPts val="601"/>
              </a:spcBef>
              <a:buFontTx/>
              <a:buAutoNum type="arabicPeriod"/>
            </a:pPr>
            <a:endParaRPr lang="en-US" sz="2600" i="1" dirty="0">
              <a:latin typeface="+mj-lt"/>
              <a:cs typeface="Arial" pitchFamily="34" charset="0"/>
            </a:endParaRPr>
          </a:p>
        </p:txBody>
      </p:sp>
      <p:sp>
        <p:nvSpPr>
          <p:cNvPr id="7" name="Rectangle 6"/>
          <p:cNvSpPr/>
          <p:nvPr/>
        </p:nvSpPr>
        <p:spPr bwMode="auto">
          <a:xfrm>
            <a:off x="214986" y="17030031"/>
            <a:ext cx="18277338" cy="13003707"/>
          </a:xfrm>
          <a:prstGeom prst="rect">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183054" tIns="91527" rIns="183054" bIns="91527" numCol="1" rtlCol="0" anchor="t" anchorCtr="0" compatLnSpc="1">
            <a:prstTxWarp prst="textNoShape">
              <a:avLst/>
            </a:prstTxWarp>
          </a:bodyPr>
          <a:lstStyle/>
          <a:p>
            <a:pPr defTabSz="1830537"/>
            <a:endParaRPr lang="en-GB" sz="4800">
              <a:latin typeface="+mn-lt"/>
              <a:ea typeface="ＭＳ Ｐゴシック" pitchFamily="1" charset="-128"/>
            </a:endParaRPr>
          </a:p>
        </p:txBody>
      </p:sp>
      <p:sp>
        <p:nvSpPr>
          <p:cNvPr id="14" name="TextBox 13"/>
          <p:cNvSpPr txBox="1">
            <a:spLocks noChangeAspect="1"/>
          </p:cNvSpPr>
          <p:nvPr/>
        </p:nvSpPr>
        <p:spPr>
          <a:xfrm>
            <a:off x="409011" y="17221752"/>
            <a:ext cx="18241037" cy="18805324"/>
          </a:xfrm>
          <a:prstGeom prst="rect">
            <a:avLst/>
          </a:prstGeom>
          <a:noFill/>
        </p:spPr>
        <p:txBody>
          <a:bodyPr wrap="square" lIns="183054" tIns="91527" rIns="183054" bIns="91527" rtlCol="0">
            <a:spAutoFit/>
          </a:bodyPr>
          <a:lstStyle/>
          <a:p>
            <a:pPr>
              <a:spcBef>
                <a:spcPts val="1439"/>
              </a:spcBef>
            </a:pPr>
            <a:r>
              <a:rPr lang="en-US" sz="6600" b="1" dirty="0">
                <a:solidFill>
                  <a:schemeClr val="accent6">
                    <a:lumMod val="75000"/>
                  </a:schemeClr>
                </a:solidFill>
                <a:latin typeface="+mn-lt"/>
                <a:cs typeface="Arial" pitchFamily="34" charset="0"/>
              </a:rPr>
              <a:t>Methods: TH and GFP immunohistochemistry protocol</a:t>
            </a:r>
          </a:p>
          <a:p>
            <a:endParaRPr lang="en-US" sz="800" b="1" dirty="0">
              <a:latin typeface="+mn-lt"/>
            </a:endParaRPr>
          </a:p>
          <a:p>
            <a:pPr marL="572043" indent="-572043">
              <a:buBlip>
                <a:blip r:embed="rId4"/>
              </a:buBlip>
            </a:pPr>
            <a:r>
              <a:rPr lang="en-US" sz="4000" dirty="0"/>
              <a:t>Slices of tissue taken from the Ventral Tegmental Area (VTA) and Nucleus Accumbens (NAC) were selected from 6 rodent brains samples.</a:t>
            </a:r>
          </a:p>
          <a:p>
            <a:pPr marL="572043" indent="-572043">
              <a:buBlip>
                <a:blip r:embed="rId4"/>
              </a:buBlip>
            </a:pPr>
            <a:r>
              <a:rPr lang="en-US" sz="4000" dirty="0"/>
              <a:t>All rodents had undergone surgery in which a fiber had been used to inject a  virus, tagged with Green Fluorescent Protein (GFP) into one side of the VTA </a:t>
            </a:r>
          </a:p>
          <a:p>
            <a:pPr marL="572043" indent="-572043">
              <a:buBlip>
                <a:blip r:embed="rId4"/>
              </a:buBlip>
            </a:pPr>
            <a:r>
              <a:rPr lang="en-US" sz="4000" dirty="0"/>
              <a:t> Multiple washes in Phosphate Buffered Saline (PBS) solution were performed before slices were incubated with the primary antibody solution for 18hours.</a:t>
            </a:r>
          </a:p>
          <a:p>
            <a:pPr marL="572043" indent="-572043">
              <a:buBlip>
                <a:blip r:embed="rId4"/>
              </a:buBlip>
            </a:pPr>
            <a:r>
              <a:rPr lang="en-US" sz="4000" dirty="0"/>
              <a:t>Rabbit antiserum to TH and chicken antiserum to the virus tagged with GFP markers were used as primary antisera. Both had concentrations of 1:1000 </a:t>
            </a:r>
          </a:p>
          <a:p>
            <a:pPr marL="572043" indent="-572043">
              <a:buBlip>
                <a:blip r:embed="rId4"/>
              </a:buBlip>
            </a:pPr>
            <a:r>
              <a:rPr lang="en-US" sz="4000" dirty="0"/>
              <a:t>PBS washes were repeated before incubating the tissue slices with the secondary antibody solutions.</a:t>
            </a:r>
          </a:p>
          <a:p>
            <a:pPr marL="572043" indent="-572043">
              <a:buBlip>
                <a:blip r:embed="rId4"/>
              </a:buBlip>
            </a:pPr>
            <a:r>
              <a:rPr lang="en-US" sz="4000" dirty="0"/>
              <a:t>Tissue slices were then incubated for 90 minutes in the following secondary antisera; anti-rabbit prepared in donkey serum, and anti-chicken prepared in normal goat serum</a:t>
            </a:r>
          </a:p>
          <a:p>
            <a:pPr marL="572043" indent="-572043">
              <a:buBlip>
                <a:blip r:embed="rId4"/>
              </a:buBlip>
            </a:pPr>
            <a:r>
              <a:rPr lang="en-US" sz="4000" dirty="0"/>
              <a:t>Slices were again washed thoroughly in PBS solution before mounting on slides and imaging with a fluorescent microscope.</a:t>
            </a:r>
          </a:p>
          <a:p>
            <a:pPr algn="just"/>
            <a:endParaRPr lang="en-US" sz="3000" dirty="0">
              <a:latin typeface="+mn-lt"/>
            </a:endParaRPr>
          </a:p>
          <a:p>
            <a:pPr algn="just"/>
            <a:endParaRPr lang="en-US" sz="3000" dirty="0">
              <a:latin typeface="+mn-lt"/>
            </a:endParaRPr>
          </a:p>
          <a:p>
            <a:pPr marL="572043" indent="-572043" algn="just">
              <a:buBlip>
                <a:blip r:embed="rId5"/>
              </a:buBlip>
            </a:pPr>
            <a:endParaRPr lang="en-US" sz="3000" dirty="0">
              <a:latin typeface="+mn-lt"/>
            </a:endParaRPr>
          </a:p>
          <a:p>
            <a:pPr algn="just"/>
            <a:endParaRPr lang="en-US" sz="3000" dirty="0">
              <a:latin typeface="+mn-lt"/>
            </a:endParaRPr>
          </a:p>
          <a:p>
            <a:pPr marL="572043" indent="-572043" algn="just">
              <a:buBlip>
                <a:blip r:embed="rId5"/>
              </a:buBlip>
            </a:pPr>
            <a:endParaRPr lang="en-US" sz="3000" dirty="0">
              <a:latin typeface="+mn-lt"/>
            </a:endParaRPr>
          </a:p>
          <a:p>
            <a:pPr marL="572043" indent="-572043" algn="just">
              <a:buBlip>
                <a:blip r:embed="rId5"/>
              </a:buBlip>
            </a:pPr>
            <a:endParaRPr lang="en-US" sz="3000" dirty="0">
              <a:latin typeface="+mn-lt"/>
            </a:endParaRPr>
          </a:p>
          <a:p>
            <a:pPr marL="572043" indent="-572043" algn="just">
              <a:buBlip>
                <a:blip r:embed="rId5"/>
              </a:buBlip>
            </a:pPr>
            <a:endParaRPr lang="en-US" sz="3000" dirty="0">
              <a:latin typeface="+mn-lt"/>
            </a:endParaRPr>
          </a:p>
          <a:p>
            <a:pPr algn="just"/>
            <a:endParaRPr lang="en-US" sz="3000" dirty="0">
              <a:latin typeface="+mn-lt"/>
            </a:endParaRPr>
          </a:p>
          <a:p>
            <a:pPr algn="just"/>
            <a:endParaRPr lang="en-US" sz="3000" b="1" dirty="0">
              <a:latin typeface="+mn-lt"/>
            </a:endParaRPr>
          </a:p>
          <a:p>
            <a:pPr algn="just"/>
            <a:endParaRPr lang="en-US" sz="3000" b="1" dirty="0">
              <a:latin typeface="+mn-lt"/>
            </a:endParaRPr>
          </a:p>
          <a:p>
            <a:pPr algn="just"/>
            <a:endParaRPr lang="en-US" sz="3000" b="1" dirty="0">
              <a:latin typeface="+mn-lt"/>
            </a:endParaRPr>
          </a:p>
          <a:p>
            <a:pPr algn="just"/>
            <a:endParaRPr lang="en-US" sz="3000" b="1" dirty="0">
              <a:latin typeface="+mn-lt"/>
            </a:endParaRPr>
          </a:p>
          <a:p>
            <a:pPr algn="just"/>
            <a:endParaRPr lang="en-US" sz="3000" b="1" dirty="0">
              <a:latin typeface="+mn-lt"/>
            </a:endParaRPr>
          </a:p>
        </p:txBody>
      </p:sp>
      <p:sp>
        <p:nvSpPr>
          <p:cNvPr id="39" name="Rectangle 38"/>
          <p:cNvSpPr/>
          <p:nvPr/>
        </p:nvSpPr>
        <p:spPr bwMode="auto">
          <a:xfrm>
            <a:off x="18650049" y="17083676"/>
            <a:ext cx="11086165" cy="12978267"/>
          </a:xfrm>
          <a:prstGeom prst="rect">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183054" tIns="91527" rIns="183054" bIns="91527" numCol="1" rtlCol="0" anchor="t" anchorCtr="0" compatLnSpc="1">
            <a:prstTxWarp prst="textNoShape">
              <a:avLst/>
            </a:prstTxWarp>
          </a:bodyPr>
          <a:lstStyle/>
          <a:p>
            <a:pPr>
              <a:spcBef>
                <a:spcPts val="1439"/>
              </a:spcBef>
            </a:pPr>
            <a:r>
              <a:rPr lang="en-US" sz="6600" b="1" dirty="0">
                <a:solidFill>
                  <a:schemeClr val="accent6">
                    <a:lumMod val="75000"/>
                  </a:schemeClr>
                </a:solidFill>
                <a:latin typeface="+mn-lt"/>
                <a:cs typeface="Arial" pitchFamily="34" charset="0"/>
              </a:rPr>
              <a:t>Discussion</a:t>
            </a:r>
            <a:endParaRPr lang="en-US" sz="6000" b="1" dirty="0">
              <a:solidFill>
                <a:schemeClr val="accent6">
                  <a:lumMod val="75000"/>
                </a:schemeClr>
              </a:solidFill>
              <a:latin typeface="+mn-lt"/>
              <a:cs typeface="Arial" pitchFamily="34" charset="0"/>
            </a:endParaRPr>
          </a:p>
          <a:p>
            <a:pPr marL="857250" indent="-857250">
              <a:spcBef>
                <a:spcPts val="1439"/>
              </a:spcBef>
              <a:buFont typeface="Arial" panose="020B0604020202020204" pitchFamily="34" charset="0"/>
              <a:buChar char="•"/>
            </a:pPr>
            <a:r>
              <a:rPr lang="en-US" sz="4000" dirty="0">
                <a:latin typeface="+mn-lt"/>
                <a:cs typeface="Arial" pitchFamily="34" charset="0"/>
              </a:rPr>
              <a:t>As hypothesized, TH staining of dopamine neurons was observed on both sides of the brain in both the NCA and VTA. </a:t>
            </a:r>
            <a:r>
              <a:rPr lang="en-US" sz="4000" dirty="0">
                <a:cs typeface="Arial" pitchFamily="34" charset="0"/>
              </a:rPr>
              <a:t>The VTA is the site of dopamine synthesis</a:t>
            </a:r>
          </a:p>
          <a:p>
            <a:pPr marL="857250" indent="-857250">
              <a:spcBef>
                <a:spcPts val="1439"/>
              </a:spcBef>
              <a:buFont typeface="Arial" panose="020B0604020202020204" pitchFamily="34" charset="0"/>
              <a:buChar char="•"/>
            </a:pPr>
            <a:r>
              <a:rPr lang="en-US" sz="4000" dirty="0">
                <a:cs typeface="Arial" pitchFamily="34" charset="0"/>
              </a:rPr>
              <a:t>We expected we may observe a diffuse signal of GFP in neurons in NAC slices, due to the extensive connections between this area and the VTA (where the virus was injected). </a:t>
            </a:r>
          </a:p>
          <a:p>
            <a:pPr marL="857250" indent="-857250">
              <a:spcBef>
                <a:spcPts val="1439"/>
              </a:spcBef>
              <a:buFont typeface="Arial" panose="020B0604020202020204" pitchFamily="34" charset="0"/>
              <a:buChar char="•"/>
            </a:pPr>
            <a:r>
              <a:rPr lang="en-US" sz="4000" dirty="0">
                <a:cs typeface="Arial" pitchFamily="34" charset="0"/>
              </a:rPr>
              <a:t>Contrary to our predictions, the signal was seen in both the cell body and extensions of neurons in the NAC. Further research is needed to confirm if the virus infects via forward propagation through VTA-NAC connections or employs retrograde connectivity via alternative neuronal pathways.</a:t>
            </a:r>
          </a:p>
          <a:p>
            <a:pPr marL="857250" indent="-857250">
              <a:spcBef>
                <a:spcPts val="1439"/>
              </a:spcBef>
              <a:buFont typeface="Arial" panose="020B0604020202020204" pitchFamily="34" charset="0"/>
              <a:buChar char="•"/>
            </a:pPr>
            <a:endParaRPr lang="en-US" sz="4000" dirty="0">
              <a:latin typeface="+mn-lt"/>
              <a:cs typeface="Arial" pitchFamily="34" charset="0"/>
            </a:endParaRPr>
          </a:p>
          <a:p>
            <a:pPr marL="857250" indent="-857250">
              <a:spcBef>
                <a:spcPts val="1439"/>
              </a:spcBef>
              <a:buFont typeface="Arial" panose="020B0604020202020204" pitchFamily="34" charset="0"/>
              <a:buChar char="•"/>
            </a:pPr>
            <a:endParaRPr lang="en-US" sz="4000" dirty="0">
              <a:latin typeface="+mn-lt"/>
              <a:cs typeface="Arial" pitchFamily="34" charset="0"/>
            </a:endParaRPr>
          </a:p>
        </p:txBody>
      </p:sp>
      <p:sp>
        <p:nvSpPr>
          <p:cNvPr id="2" name="TextBox 1"/>
          <p:cNvSpPr txBox="1"/>
          <p:nvPr/>
        </p:nvSpPr>
        <p:spPr>
          <a:xfrm>
            <a:off x="409012" y="4276750"/>
            <a:ext cx="14257150" cy="12495904"/>
          </a:xfrm>
          <a:prstGeom prst="rect">
            <a:avLst/>
          </a:prstGeom>
          <a:noFill/>
        </p:spPr>
        <p:txBody>
          <a:bodyPr wrap="square" lIns="183054" tIns="91527" rIns="183054" bIns="91527" rtlCol="0">
            <a:spAutoFit/>
          </a:bodyPr>
          <a:lstStyle/>
          <a:p>
            <a:pPr algn="just"/>
            <a:endParaRPr lang="en-GB" sz="4400" dirty="0">
              <a:latin typeface="+mn-lt"/>
            </a:endParaRPr>
          </a:p>
          <a:p>
            <a:pPr algn="just"/>
            <a:endParaRPr lang="en-GB" sz="3600" dirty="0">
              <a:latin typeface="+mn-lt"/>
            </a:endParaRPr>
          </a:p>
          <a:p>
            <a:pPr algn="just"/>
            <a:r>
              <a:rPr lang="en-GB" sz="4000" dirty="0"/>
              <a:t>Immunohistochemistry (IHC) uses monoclonal or polyclonal antibodies to track the distribution of a specific antigen within tissue slices. The antibody-antigen complexes can be encoded with fluorescent  or visible agents so that this distribution can be viewed under a microscope. This has been used for cellular localization of functional networks associated with specific neurotransmitters(</a:t>
            </a:r>
            <a:r>
              <a:rPr lang="en-GB" sz="4000" dirty="0" err="1"/>
              <a:t>Pickel</a:t>
            </a:r>
            <a:r>
              <a:rPr lang="en-GB" sz="4000" dirty="0"/>
              <a:t> et al, 1975).</a:t>
            </a:r>
          </a:p>
          <a:p>
            <a:pPr algn="just"/>
            <a:endParaRPr lang="en-GB" sz="4000" dirty="0"/>
          </a:p>
          <a:p>
            <a:pPr algn="just"/>
            <a:r>
              <a:rPr lang="en-GB" sz="4000" dirty="0"/>
              <a:t> The enzyme Tyrosine Hydroxylase (TH) is an important catalyst for the biosynthesis of catechol-amines in brain regions associated with dopaminergic pathways. Thus, can be used as a biomarker for dopaminergic neurons. Immunohistochemical staining procedures using TH antisera can be used to visualise </a:t>
            </a:r>
          </a:p>
          <a:p>
            <a:pPr algn="just"/>
            <a:r>
              <a:rPr lang="en-GB" sz="4000" dirty="0"/>
              <a:t>the cell bodies and axons </a:t>
            </a:r>
          </a:p>
          <a:p>
            <a:pPr algn="just"/>
            <a:r>
              <a:rPr lang="en-GB" sz="4000" dirty="0"/>
              <a:t>of these neurons and discover more</a:t>
            </a:r>
          </a:p>
          <a:p>
            <a:pPr algn="just"/>
            <a:r>
              <a:rPr lang="en-GB" sz="4000" dirty="0"/>
              <a:t> about the connectivity of neural </a:t>
            </a:r>
          </a:p>
          <a:p>
            <a:pPr algn="just"/>
            <a:r>
              <a:rPr lang="en-GB" sz="4000" dirty="0"/>
              <a:t>dopamine networks (Zeiss, 2005).</a:t>
            </a:r>
          </a:p>
        </p:txBody>
      </p:sp>
      <p:sp>
        <p:nvSpPr>
          <p:cNvPr id="74" name="Rectangle 73"/>
          <p:cNvSpPr/>
          <p:nvPr/>
        </p:nvSpPr>
        <p:spPr>
          <a:xfrm>
            <a:off x="34624604" y="13195771"/>
            <a:ext cx="184730" cy="739754"/>
          </a:xfrm>
          <a:prstGeom prst="rect">
            <a:avLst/>
          </a:prstGeom>
        </p:spPr>
        <p:txBody>
          <a:bodyPr wrap="none">
            <a:spAutoFit/>
          </a:bodyPr>
          <a:lstStyle/>
          <a:p>
            <a:pPr algn="ctr">
              <a:lnSpc>
                <a:spcPct val="150000"/>
              </a:lnSpc>
            </a:pPr>
            <a:endParaRPr lang="en-GB" sz="3200" b="1" dirty="0">
              <a:latin typeface="+mn-lt"/>
            </a:endParaRPr>
          </a:p>
        </p:txBody>
      </p:sp>
      <p:sp>
        <p:nvSpPr>
          <p:cNvPr id="30" name="Rectangle 29"/>
          <p:cNvSpPr/>
          <p:nvPr/>
        </p:nvSpPr>
        <p:spPr>
          <a:xfrm>
            <a:off x="18938081" y="22772835"/>
            <a:ext cx="184731" cy="523220"/>
          </a:xfrm>
          <a:prstGeom prst="rect">
            <a:avLst/>
          </a:prstGeom>
        </p:spPr>
        <p:txBody>
          <a:bodyPr wrap="none">
            <a:spAutoFit/>
          </a:bodyPr>
          <a:lstStyle/>
          <a:p>
            <a:endParaRPr lang="en-GB" sz="2800" b="1" dirty="0"/>
          </a:p>
        </p:txBody>
      </p:sp>
      <p:sp>
        <p:nvSpPr>
          <p:cNvPr id="78" name="Rectangle 77"/>
          <p:cNvSpPr/>
          <p:nvPr/>
        </p:nvSpPr>
        <p:spPr>
          <a:xfrm>
            <a:off x="32907633" y="22844843"/>
            <a:ext cx="184731" cy="523220"/>
          </a:xfrm>
          <a:prstGeom prst="rect">
            <a:avLst/>
          </a:prstGeom>
        </p:spPr>
        <p:txBody>
          <a:bodyPr wrap="none">
            <a:spAutoFit/>
          </a:bodyPr>
          <a:lstStyle/>
          <a:p>
            <a:endParaRPr lang="en-GB" sz="2800" b="1" dirty="0"/>
          </a:p>
        </p:txBody>
      </p:sp>
      <p:sp>
        <p:nvSpPr>
          <p:cNvPr id="5" name="TextBox 4"/>
          <p:cNvSpPr txBox="1"/>
          <p:nvPr/>
        </p:nvSpPr>
        <p:spPr>
          <a:xfrm flipH="1">
            <a:off x="1632279" y="2402929"/>
            <a:ext cx="6480514" cy="1077218"/>
          </a:xfrm>
          <a:prstGeom prst="rect">
            <a:avLst/>
          </a:prstGeom>
          <a:noFill/>
        </p:spPr>
        <p:txBody>
          <a:bodyPr wrap="square" rtlCol="0">
            <a:spAutoFit/>
          </a:bodyPr>
          <a:lstStyle/>
          <a:p>
            <a:r>
              <a:rPr lang="en-GB" sz="3200" b="1" dirty="0">
                <a:solidFill>
                  <a:schemeClr val="bg1"/>
                </a:solidFill>
                <a:latin typeface="+mj-lt"/>
              </a:rPr>
              <a:t>Social, Cognitive, Affective</a:t>
            </a:r>
            <a:br>
              <a:rPr lang="en-GB" sz="3200" b="1" dirty="0">
                <a:solidFill>
                  <a:schemeClr val="bg1"/>
                </a:solidFill>
                <a:latin typeface="+mj-lt"/>
              </a:rPr>
            </a:br>
            <a:r>
              <a:rPr lang="en-GB" sz="3200" b="1" dirty="0">
                <a:solidFill>
                  <a:schemeClr val="bg1"/>
                </a:solidFill>
                <a:latin typeface="+mj-lt"/>
              </a:rPr>
              <a:t> and McCutcheon Lab</a:t>
            </a:r>
          </a:p>
        </p:txBody>
      </p:sp>
      <p:sp>
        <p:nvSpPr>
          <p:cNvPr id="51" name="TextBox 50"/>
          <p:cNvSpPr txBox="1"/>
          <p:nvPr/>
        </p:nvSpPr>
        <p:spPr>
          <a:xfrm>
            <a:off x="22322457" y="17444243"/>
            <a:ext cx="1224136" cy="307777"/>
          </a:xfrm>
          <a:prstGeom prst="rect">
            <a:avLst/>
          </a:prstGeom>
          <a:noFill/>
        </p:spPr>
        <p:txBody>
          <a:bodyPr wrap="square" rtlCol="0">
            <a:spAutoFit/>
          </a:bodyPr>
          <a:lstStyle/>
          <a:p>
            <a:endParaRPr lang="en-GB" sz="1400" dirty="0">
              <a:solidFill>
                <a:schemeClr val="bg1"/>
              </a:solidFill>
            </a:endParaRPr>
          </a:p>
        </p:txBody>
      </p:sp>
      <p:sp>
        <p:nvSpPr>
          <p:cNvPr id="52" name="TextBox 51"/>
          <p:cNvSpPr txBox="1"/>
          <p:nvPr/>
        </p:nvSpPr>
        <p:spPr>
          <a:xfrm>
            <a:off x="36325189" y="15572035"/>
            <a:ext cx="1224136" cy="307777"/>
          </a:xfrm>
          <a:prstGeom prst="rect">
            <a:avLst/>
          </a:prstGeom>
          <a:noFill/>
        </p:spPr>
        <p:txBody>
          <a:bodyPr wrap="square" rtlCol="0">
            <a:spAutoFit/>
          </a:bodyPr>
          <a:lstStyle/>
          <a:p>
            <a:r>
              <a:rPr lang="en-GB" sz="1400" dirty="0">
                <a:solidFill>
                  <a:schemeClr val="bg1"/>
                </a:solidFill>
              </a:rPr>
              <a:t>x=12</a:t>
            </a:r>
          </a:p>
        </p:txBody>
      </p:sp>
      <p:sp>
        <p:nvSpPr>
          <p:cNvPr id="53" name="TextBox 52"/>
          <p:cNvSpPr txBox="1"/>
          <p:nvPr/>
        </p:nvSpPr>
        <p:spPr>
          <a:xfrm>
            <a:off x="38596265" y="15572035"/>
            <a:ext cx="1224136" cy="307777"/>
          </a:xfrm>
          <a:prstGeom prst="rect">
            <a:avLst/>
          </a:prstGeom>
          <a:noFill/>
        </p:spPr>
        <p:txBody>
          <a:bodyPr wrap="square" rtlCol="0">
            <a:spAutoFit/>
          </a:bodyPr>
          <a:lstStyle/>
          <a:p>
            <a:r>
              <a:rPr lang="en-GB" sz="1400" dirty="0">
                <a:solidFill>
                  <a:schemeClr val="bg1"/>
                </a:solidFill>
              </a:rPr>
              <a:t>y=39</a:t>
            </a:r>
          </a:p>
        </p:txBody>
      </p:sp>
      <p:sp>
        <p:nvSpPr>
          <p:cNvPr id="55" name="TextBox 54"/>
          <p:cNvSpPr txBox="1"/>
          <p:nvPr/>
        </p:nvSpPr>
        <p:spPr>
          <a:xfrm>
            <a:off x="36364017" y="17444243"/>
            <a:ext cx="1224136" cy="307777"/>
          </a:xfrm>
          <a:prstGeom prst="rect">
            <a:avLst/>
          </a:prstGeom>
          <a:noFill/>
        </p:spPr>
        <p:txBody>
          <a:bodyPr wrap="square" rtlCol="0">
            <a:spAutoFit/>
          </a:bodyPr>
          <a:lstStyle/>
          <a:p>
            <a:r>
              <a:rPr lang="en-GB" sz="1400" dirty="0">
                <a:solidFill>
                  <a:schemeClr val="bg1"/>
                </a:solidFill>
              </a:rPr>
              <a:t>z=0</a:t>
            </a:r>
          </a:p>
        </p:txBody>
      </p:sp>
      <p:pic>
        <p:nvPicPr>
          <p:cNvPr id="11" name="Picture 2" descr="@mccutcheonlab"/>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2677" y="2497961"/>
            <a:ext cx="1519602" cy="151960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s://static1.squarespace.com/static/54e09bb0e4b054179788ec80/t/58d9161e29687f4e2b1ca4f8/1490734216048/?format=300w"/>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036992" y="1575865"/>
            <a:ext cx="6100009" cy="229360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thecompleteuniversityguide.co.uk/imagecache/file/fit/200x100/media/3190027/uol_logo_full_colour.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155" y="-31966"/>
            <a:ext cx="8387684" cy="222274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p:cNvGraphicFramePr>
            <a:graphicFrameLocks noGrp="1"/>
          </p:cNvGraphicFramePr>
          <p:nvPr/>
        </p:nvGraphicFramePr>
        <p:xfrm>
          <a:off x="0" y="0"/>
          <a:ext cx="11442700" cy="381000"/>
        </p:xfrm>
        <a:graphic>
          <a:graphicData uri="http://schemas.openxmlformats.org/drawingml/2006/table">
            <a:tbl>
              <a:tblPr>
                <a:tableStyleId>{5C22544A-7EE6-4342-B048-85BDC9FD1C3A}</a:tableStyleId>
              </a:tblPr>
              <a:tblGrid>
                <a:gridCol w="1346200">
                  <a:extLst>
                    <a:ext uri="{9D8B030D-6E8A-4147-A177-3AD203B41FA5}">
                      <a16:colId xmlns:a16="http://schemas.microsoft.com/office/drawing/2014/main" val="20000"/>
                    </a:ext>
                  </a:extLst>
                </a:gridCol>
                <a:gridCol w="673100">
                  <a:extLst>
                    <a:ext uri="{9D8B030D-6E8A-4147-A177-3AD203B41FA5}">
                      <a16:colId xmlns:a16="http://schemas.microsoft.com/office/drawing/2014/main" val="20001"/>
                    </a:ext>
                  </a:extLst>
                </a:gridCol>
                <a:gridCol w="673100">
                  <a:extLst>
                    <a:ext uri="{9D8B030D-6E8A-4147-A177-3AD203B41FA5}">
                      <a16:colId xmlns:a16="http://schemas.microsoft.com/office/drawing/2014/main" val="20002"/>
                    </a:ext>
                  </a:extLst>
                </a:gridCol>
                <a:gridCol w="673100">
                  <a:extLst>
                    <a:ext uri="{9D8B030D-6E8A-4147-A177-3AD203B41FA5}">
                      <a16:colId xmlns:a16="http://schemas.microsoft.com/office/drawing/2014/main" val="20003"/>
                    </a:ext>
                  </a:extLst>
                </a:gridCol>
                <a:gridCol w="673100">
                  <a:extLst>
                    <a:ext uri="{9D8B030D-6E8A-4147-A177-3AD203B41FA5}">
                      <a16:colId xmlns:a16="http://schemas.microsoft.com/office/drawing/2014/main" val="20004"/>
                    </a:ext>
                  </a:extLst>
                </a:gridCol>
                <a:gridCol w="673100">
                  <a:extLst>
                    <a:ext uri="{9D8B030D-6E8A-4147-A177-3AD203B41FA5}">
                      <a16:colId xmlns:a16="http://schemas.microsoft.com/office/drawing/2014/main" val="20005"/>
                    </a:ext>
                  </a:extLst>
                </a:gridCol>
                <a:gridCol w="673100">
                  <a:extLst>
                    <a:ext uri="{9D8B030D-6E8A-4147-A177-3AD203B41FA5}">
                      <a16:colId xmlns:a16="http://schemas.microsoft.com/office/drawing/2014/main" val="20006"/>
                    </a:ext>
                  </a:extLst>
                </a:gridCol>
                <a:gridCol w="673100">
                  <a:extLst>
                    <a:ext uri="{9D8B030D-6E8A-4147-A177-3AD203B41FA5}">
                      <a16:colId xmlns:a16="http://schemas.microsoft.com/office/drawing/2014/main" val="20007"/>
                    </a:ext>
                  </a:extLst>
                </a:gridCol>
                <a:gridCol w="673100">
                  <a:extLst>
                    <a:ext uri="{9D8B030D-6E8A-4147-A177-3AD203B41FA5}">
                      <a16:colId xmlns:a16="http://schemas.microsoft.com/office/drawing/2014/main" val="20008"/>
                    </a:ext>
                  </a:extLst>
                </a:gridCol>
                <a:gridCol w="673100">
                  <a:extLst>
                    <a:ext uri="{9D8B030D-6E8A-4147-A177-3AD203B41FA5}">
                      <a16:colId xmlns:a16="http://schemas.microsoft.com/office/drawing/2014/main" val="20009"/>
                    </a:ext>
                  </a:extLst>
                </a:gridCol>
                <a:gridCol w="673100">
                  <a:extLst>
                    <a:ext uri="{9D8B030D-6E8A-4147-A177-3AD203B41FA5}">
                      <a16:colId xmlns:a16="http://schemas.microsoft.com/office/drawing/2014/main" val="20010"/>
                    </a:ext>
                  </a:extLst>
                </a:gridCol>
                <a:gridCol w="673100">
                  <a:extLst>
                    <a:ext uri="{9D8B030D-6E8A-4147-A177-3AD203B41FA5}">
                      <a16:colId xmlns:a16="http://schemas.microsoft.com/office/drawing/2014/main" val="20011"/>
                    </a:ext>
                  </a:extLst>
                </a:gridCol>
                <a:gridCol w="673100">
                  <a:extLst>
                    <a:ext uri="{9D8B030D-6E8A-4147-A177-3AD203B41FA5}">
                      <a16:colId xmlns:a16="http://schemas.microsoft.com/office/drawing/2014/main" val="20012"/>
                    </a:ext>
                  </a:extLst>
                </a:gridCol>
                <a:gridCol w="673100">
                  <a:extLst>
                    <a:ext uri="{9D8B030D-6E8A-4147-A177-3AD203B41FA5}">
                      <a16:colId xmlns:a16="http://schemas.microsoft.com/office/drawing/2014/main" val="20013"/>
                    </a:ext>
                  </a:extLst>
                </a:gridCol>
                <a:gridCol w="673100">
                  <a:extLst>
                    <a:ext uri="{9D8B030D-6E8A-4147-A177-3AD203B41FA5}">
                      <a16:colId xmlns:a16="http://schemas.microsoft.com/office/drawing/2014/main" val="20014"/>
                    </a:ext>
                  </a:extLst>
                </a:gridCol>
                <a:gridCol w="673100">
                  <a:extLst>
                    <a:ext uri="{9D8B030D-6E8A-4147-A177-3AD203B41FA5}">
                      <a16:colId xmlns:a16="http://schemas.microsoft.com/office/drawing/2014/main" val="20015"/>
                    </a:ext>
                  </a:extLst>
                </a:gridCol>
              </a:tblGrid>
              <a:tr h="190500">
                <a:tc>
                  <a:txBody>
                    <a:bodyPr/>
                    <a:lstStyle/>
                    <a:p>
                      <a:pPr algn="l" fontAlgn="b"/>
                      <a:r>
                        <a:rPr lang="en-US" sz="1100" u="none" strike="noStrike">
                          <a:effectLst/>
                        </a:rPr>
                        <a:t>Anti-TH rabbit </a:t>
                      </a:r>
                      <a:endParaRPr lang="en-US" sz="1100" b="0" i="0" u="none" strike="noStrike">
                        <a:solidFill>
                          <a:srgbClr val="000000"/>
                        </a:solidFill>
                        <a:effectLst/>
                        <a:latin typeface="Calibri" charset="0"/>
                      </a:endParaRPr>
                    </a:p>
                  </a:txBody>
                  <a:tcPr marL="6350" marR="6350" marT="6350" marB="0" anchor="b"/>
                </a:tc>
                <a:tc>
                  <a:txBody>
                    <a:bodyPr/>
                    <a:lstStyle/>
                    <a:p>
                      <a:pPr algn="l" fontAlgn="b"/>
                      <a:r>
                        <a:rPr lang="en-US" sz="1100" u="none" strike="noStrike">
                          <a:effectLst/>
                        </a:rPr>
                        <a:t>(goat)</a:t>
                      </a:r>
                      <a:endParaRPr lang="en-US" sz="1100" b="0" i="0" u="none" strike="noStrike">
                        <a:solidFill>
                          <a:srgbClr val="000000"/>
                        </a:solidFill>
                        <a:effectLst/>
                        <a:latin typeface="Calibri" charset="0"/>
                      </a:endParaRPr>
                    </a:p>
                  </a:txBody>
                  <a:tcPr marL="6350" marR="6350" marT="6350" marB="0" anchor="b"/>
                </a:tc>
                <a:tc>
                  <a:txBody>
                    <a:bodyPr/>
                    <a:lstStyle/>
                    <a:p>
                      <a:pPr algn="l" fontAlgn="b"/>
                      <a:r>
                        <a:rPr lang="is-IS" sz="1100" u="none" strike="noStrike">
                          <a:effectLst/>
                        </a:rPr>
                        <a:t>1:1000</a:t>
                      </a:r>
                      <a:endParaRPr lang="is-IS" sz="1100" b="0" i="0" u="none" strike="noStrike">
                        <a:solidFill>
                          <a:srgbClr val="000000"/>
                        </a:solidFill>
                        <a:effectLst/>
                        <a:latin typeface="Calibri" charset="0"/>
                      </a:endParaRPr>
                    </a:p>
                  </a:txBody>
                  <a:tcPr marL="6350" marR="6350" marT="6350" marB="0" anchor="b"/>
                </a:tc>
                <a:tc>
                  <a:txBody>
                    <a:bodyPr/>
                    <a:lstStyle/>
                    <a:p>
                      <a:pPr algn="l" fontAlgn="b"/>
                      <a:r>
                        <a:rPr lang="ro-RO" sz="1100" u="none" strike="noStrike">
                          <a:effectLst/>
                        </a:rPr>
                        <a:t>9 ul </a:t>
                      </a:r>
                      <a:endParaRPr lang="ro-RO" sz="1100" b="0" i="0" u="none" strike="noStrike">
                        <a:solidFill>
                          <a:srgbClr val="000000"/>
                        </a:solidFill>
                        <a:effectLst/>
                        <a:latin typeface="Calibri" charset="0"/>
                      </a:endParaRPr>
                    </a:p>
                  </a:txBody>
                  <a:tcPr marL="6350" marR="6350" marT="6350" marB="0" anchor="b"/>
                </a:tc>
                <a:tc>
                  <a:txBody>
                    <a:bodyPr/>
                    <a:lstStyle/>
                    <a:p>
                      <a:pPr algn="l" fontAlgn="b"/>
                      <a:endParaRPr lang="en-US" sz="1100" b="0" i="0" u="none" strike="noStrike">
                        <a:solidFill>
                          <a:srgbClr val="000000"/>
                        </a:solidFill>
                        <a:effectLst/>
                        <a:latin typeface="Calibri" charset="0"/>
                      </a:endParaRPr>
                    </a:p>
                  </a:txBody>
                  <a:tcPr marL="6350" marR="6350" marT="6350" marB="0" anchor="b"/>
                </a:tc>
                <a:tc>
                  <a:txBody>
                    <a:bodyPr/>
                    <a:lstStyle/>
                    <a:p>
                      <a:pPr algn="l" fontAlgn="b"/>
                      <a:endParaRPr lang="en-US" sz="1100" b="0" i="0" u="none" strike="noStrike">
                        <a:solidFill>
                          <a:srgbClr val="000000"/>
                        </a:solidFill>
                        <a:effectLst/>
                        <a:latin typeface="Calibri" charset="0"/>
                      </a:endParaRPr>
                    </a:p>
                  </a:txBody>
                  <a:tcPr marL="6350" marR="6350" marT="6350" marB="0" anchor="b"/>
                </a:tc>
                <a:tc>
                  <a:txBody>
                    <a:bodyPr/>
                    <a:lstStyle/>
                    <a:p>
                      <a:pPr algn="l" fontAlgn="b"/>
                      <a:endParaRPr lang="en-US" sz="1100" b="0" i="0" u="none" strike="noStrike">
                        <a:solidFill>
                          <a:srgbClr val="000000"/>
                        </a:solidFill>
                        <a:effectLst/>
                        <a:latin typeface="Calibri" charset="0"/>
                      </a:endParaRPr>
                    </a:p>
                  </a:txBody>
                  <a:tcPr marL="6350" marR="6350" marT="6350" marB="0" anchor="b"/>
                </a:tc>
                <a:tc>
                  <a:txBody>
                    <a:bodyPr/>
                    <a:lstStyle/>
                    <a:p>
                      <a:pPr algn="l" fontAlgn="b"/>
                      <a:endParaRPr lang="en-US" sz="1100" b="0" i="0" u="none" strike="noStrike">
                        <a:solidFill>
                          <a:srgbClr val="000000"/>
                        </a:solidFill>
                        <a:effectLst/>
                        <a:latin typeface="Calibri" charset="0"/>
                      </a:endParaRPr>
                    </a:p>
                  </a:txBody>
                  <a:tcPr marL="6350" marR="6350" marT="6350" marB="0" anchor="b"/>
                </a:tc>
                <a:tc>
                  <a:txBody>
                    <a:bodyPr/>
                    <a:lstStyle/>
                    <a:p>
                      <a:pPr algn="l" fontAlgn="b"/>
                      <a:endParaRPr lang="en-US" sz="1100" b="0" i="0" u="none" strike="noStrike">
                        <a:solidFill>
                          <a:srgbClr val="000000"/>
                        </a:solidFill>
                        <a:effectLst/>
                        <a:latin typeface="Calibri" charset="0"/>
                      </a:endParaRPr>
                    </a:p>
                  </a:txBody>
                  <a:tcPr marL="6350" marR="6350" marT="6350" marB="0" anchor="b"/>
                </a:tc>
                <a:tc>
                  <a:txBody>
                    <a:bodyPr/>
                    <a:lstStyle/>
                    <a:p>
                      <a:pPr algn="l" fontAlgn="b"/>
                      <a:endParaRPr lang="en-US" sz="1100" b="0" i="0" u="none" strike="noStrike">
                        <a:solidFill>
                          <a:srgbClr val="000000"/>
                        </a:solidFill>
                        <a:effectLst/>
                        <a:latin typeface="Calibri" charset="0"/>
                      </a:endParaRPr>
                    </a:p>
                  </a:txBody>
                  <a:tcPr marL="6350" marR="6350" marT="6350" marB="0" anchor="b"/>
                </a:tc>
                <a:tc>
                  <a:txBody>
                    <a:bodyPr/>
                    <a:lstStyle/>
                    <a:p>
                      <a:pPr algn="l" fontAlgn="b"/>
                      <a:endParaRPr lang="en-US" sz="1100" b="0" i="0" u="none" strike="noStrike">
                        <a:solidFill>
                          <a:srgbClr val="000000"/>
                        </a:solidFill>
                        <a:effectLst/>
                        <a:latin typeface="Calibri" charset="0"/>
                      </a:endParaRPr>
                    </a:p>
                  </a:txBody>
                  <a:tcPr marL="6350" marR="6350" marT="6350" marB="0" anchor="b"/>
                </a:tc>
                <a:tc>
                  <a:txBody>
                    <a:bodyPr/>
                    <a:lstStyle/>
                    <a:p>
                      <a:pPr algn="l" fontAlgn="b"/>
                      <a:endParaRPr lang="en-US" sz="1100" b="0" i="0" u="none" strike="noStrike">
                        <a:solidFill>
                          <a:srgbClr val="000000"/>
                        </a:solidFill>
                        <a:effectLst/>
                        <a:latin typeface="Calibri" charset="0"/>
                      </a:endParaRPr>
                    </a:p>
                  </a:txBody>
                  <a:tcPr marL="6350" marR="6350" marT="6350" marB="0" anchor="b"/>
                </a:tc>
                <a:tc>
                  <a:txBody>
                    <a:bodyPr/>
                    <a:lstStyle/>
                    <a:p>
                      <a:pPr algn="l" fontAlgn="b"/>
                      <a:endParaRPr lang="en-US" sz="1100" b="0" i="0" u="none" strike="noStrike">
                        <a:solidFill>
                          <a:srgbClr val="000000"/>
                        </a:solidFill>
                        <a:effectLst/>
                        <a:latin typeface="Calibri" charset="0"/>
                      </a:endParaRPr>
                    </a:p>
                  </a:txBody>
                  <a:tcPr marL="6350" marR="6350" marT="6350" marB="0" anchor="b"/>
                </a:tc>
                <a:tc>
                  <a:txBody>
                    <a:bodyPr/>
                    <a:lstStyle/>
                    <a:p>
                      <a:pPr algn="l" fontAlgn="b"/>
                      <a:endParaRPr lang="en-US" sz="1100" b="0" i="0" u="none" strike="noStrike">
                        <a:solidFill>
                          <a:srgbClr val="000000"/>
                        </a:solidFill>
                        <a:effectLst/>
                        <a:latin typeface="Calibri" charset="0"/>
                      </a:endParaRPr>
                    </a:p>
                  </a:txBody>
                  <a:tcPr marL="6350" marR="6350" marT="6350" marB="0" anchor="b"/>
                </a:tc>
                <a:tc>
                  <a:txBody>
                    <a:bodyPr/>
                    <a:lstStyle/>
                    <a:p>
                      <a:pPr algn="l" fontAlgn="b"/>
                      <a:endParaRPr lang="en-US" sz="1100" b="0" i="0" u="none" strike="noStrike">
                        <a:solidFill>
                          <a:srgbClr val="000000"/>
                        </a:solidFill>
                        <a:effectLst/>
                        <a:latin typeface="Calibri" charset="0"/>
                      </a:endParaRPr>
                    </a:p>
                  </a:txBody>
                  <a:tcPr marL="6350" marR="6350" marT="6350" marB="0" anchor="b"/>
                </a:tc>
                <a:tc>
                  <a:txBody>
                    <a:bodyPr/>
                    <a:lstStyle/>
                    <a:p>
                      <a:pPr algn="l" fontAlgn="b"/>
                      <a:endParaRPr lang="en-US" sz="1100" b="0" i="0" u="none" strike="noStrike">
                        <a:solidFill>
                          <a:srgbClr val="000000"/>
                        </a:solidFill>
                        <a:effectLst/>
                        <a:latin typeface="Calibri" charset="0"/>
                      </a:endParaRPr>
                    </a:p>
                  </a:txBody>
                  <a:tcPr marL="6350" marR="6350" marT="6350" marB="0" anchor="b"/>
                </a:tc>
                <a:extLst>
                  <a:ext uri="{0D108BD9-81ED-4DB2-BD59-A6C34878D82A}">
                    <a16:rowId xmlns:a16="http://schemas.microsoft.com/office/drawing/2014/main" val="10000"/>
                  </a:ext>
                </a:extLst>
              </a:tr>
              <a:tr h="190500">
                <a:tc>
                  <a:txBody>
                    <a:bodyPr/>
                    <a:lstStyle/>
                    <a:p>
                      <a:pPr algn="l" fontAlgn="b"/>
                      <a:r>
                        <a:rPr lang="en-US" sz="1100" u="none" strike="noStrike">
                          <a:effectLst/>
                        </a:rPr>
                        <a:t>Anti-GFP chicken </a:t>
                      </a:r>
                      <a:endParaRPr lang="en-US" sz="1100" b="0" i="0" u="none" strike="noStrike">
                        <a:solidFill>
                          <a:srgbClr val="000000"/>
                        </a:solidFill>
                        <a:effectLst/>
                        <a:latin typeface="Calibri" charset="0"/>
                      </a:endParaRPr>
                    </a:p>
                  </a:txBody>
                  <a:tcPr marL="6350" marR="6350" marT="6350" marB="0" anchor="b"/>
                </a:tc>
                <a:tc>
                  <a:txBody>
                    <a:bodyPr/>
                    <a:lstStyle/>
                    <a:p>
                      <a:pPr algn="l" fontAlgn="b"/>
                      <a:r>
                        <a:rPr lang="en-US" sz="1100" u="none" strike="noStrike">
                          <a:effectLst/>
                        </a:rPr>
                        <a:t>(donkey)</a:t>
                      </a:r>
                      <a:endParaRPr lang="en-US" sz="1100" b="0" i="0" u="none" strike="noStrike">
                        <a:solidFill>
                          <a:srgbClr val="000000"/>
                        </a:solidFill>
                        <a:effectLst/>
                        <a:latin typeface="Calibri" charset="0"/>
                      </a:endParaRPr>
                    </a:p>
                  </a:txBody>
                  <a:tcPr marL="6350" marR="6350" marT="6350" marB="0" anchor="b"/>
                </a:tc>
                <a:tc>
                  <a:txBody>
                    <a:bodyPr/>
                    <a:lstStyle/>
                    <a:p>
                      <a:pPr algn="l" fontAlgn="b"/>
                      <a:r>
                        <a:rPr lang="is-IS" sz="1100" u="none" strike="noStrike">
                          <a:effectLst/>
                        </a:rPr>
                        <a:t>1:1000</a:t>
                      </a:r>
                      <a:endParaRPr lang="is-IS" sz="1100" b="0" i="0" u="none" strike="noStrike">
                        <a:solidFill>
                          <a:srgbClr val="000000"/>
                        </a:solidFill>
                        <a:effectLst/>
                        <a:latin typeface="Calibri" charset="0"/>
                      </a:endParaRPr>
                    </a:p>
                  </a:txBody>
                  <a:tcPr marL="6350" marR="6350" marT="6350" marB="0" anchor="b"/>
                </a:tc>
                <a:tc>
                  <a:txBody>
                    <a:bodyPr/>
                    <a:lstStyle/>
                    <a:p>
                      <a:pPr algn="l" fontAlgn="b"/>
                      <a:r>
                        <a:rPr lang="ro-RO" sz="1100" u="none" strike="noStrike">
                          <a:effectLst/>
                        </a:rPr>
                        <a:t>9 ul </a:t>
                      </a:r>
                      <a:endParaRPr lang="ro-RO" sz="1100" b="0" i="0" u="none" strike="noStrike">
                        <a:solidFill>
                          <a:srgbClr val="000000"/>
                        </a:solidFill>
                        <a:effectLst/>
                        <a:latin typeface="Calibri" charset="0"/>
                      </a:endParaRPr>
                    </a:p>
                  </a:txBody>
                  <a:tcPr marL="6350" marR="6350" marT="6350" marB="0" anchor="b"/>
                </a:tc>
                <a:tc>
                  <a:txBody>
                    <a:bodyPr/>
                    <a:lstStyle/>
                    <a:p>
                      <a:pPr algn="l" fontAlgn="b"/>
                      <a:endParaRPr lang="en-US" sz="1100" b="0" i="0" u="none" strike="noStrike">
                        <a:solidFill>
                          <a:srgbClr val="000000"/>
                        </a:solidFill>
                        <a:effectLst/>
                        <a:latin typeface="Calibri" charset="0"/>
                      </a:endParaRPr>
                    </a:p>
                  </a:txBody>
                  <a:tcPr marL="6350" marR="6350" marT="6350" marB="0" anchor="b"/>
                </a:tc>
                <a:tc>
                  <a:txBody>
                    <a:bodyPr/>
                    <a:lstStyle/>
                    <a:p>
                      <a:pPr algn="l" fontAlgn="b"/>
                      <a:endParaRPr lang="en-US" sz="1100" b="0" i="0" u="none" strike="noStrike">
                        <a:solidFill>
                          <a:srgbClr val="000000"/>
                        </a:solidFill>
                        <a:effectLst/>
                        <a:latin typeface="Calibri" charset="0"/>
                      </a:endParaRPr>
                    </a:p>
                  </a:txBody>
                  <a:tcPr marL="6350" marR="6350" marT="6350" marB="0" anchor="b"/>
                </a:tc>
                <a:tc>
                  <a:txBody>
                    <a:bodyPr/>
                    <a:lstStyle/>
                    <a:p>
                      <a:pPr algn="l" fontAlgn="b"/>
                      <a:endParaRPr lang="en-US" sz="1100" b="0" i="0" u="none" strike="noStrike">
                        <a:solidFill>
                          <a:srgbClr val="000000"/>
                        </a:solidFill>
                        <a:effectLst/>
                        <a:latin typeface="Calibri" charset="0"/>
                      </a:endParaRPr>
                    </a:p>
                  </a:txBody>
                  <a:tcPr marL="6350" marR="6350" marT="6350" marB="0" anchor="b"/>
                </a:tc>
                <a:tc>
                  <a:txBody>
                    <a:bodyPr/>
                    <a:lstStyle/>
                    <a:p>
                      <a:pPr algn="l" fontAlgn="b"/>
                      <a:endParaRPr lang="en-US" sz="1100" b="0" i="0" u="none" strike="noStrike">
                        <a:solidFill>
                          <a:srgbClr val="000000"/>
                        </a:solidFill>
                        <a:effectLst/>
                        <a:latin typeface="Calibri" charset="0"/>
                      </a:endParaRPr>
                    </a:p>
                  </a:txBody>
                  <a:tcPr marL="6350" marR="6350" marT="6350" marB="0" anchor="b"/>
                </a:tc>
                <a:tc>
                  <a:txBody>
                    <a:bodyPr/>
                    <a:lstStyle/>
                    <a:p>
                      <a:pPr algn="l" fontAlgn="b"/>
                      <a:endParaRPr lang="en-US" sz="1100" b="0" i="0" u="none" strike="noStrike">
                        <a:solidFill>
                          <a:srgbClr val="000000"/>
                        </a:solidFill>
                        <a:effectLst/>
                        <a:latin typeface="Calibri" charset="0"/>
                      </a:endParaRPr>
                    </a:p>
                  </a:txBody>
                  <a:tcPr marL="6350" marR="6350" marT="6350" marB="0" anchor="b"/>
                </a:tc>
                <a:tc>
                  <a:txBody>
                    <a:bodyPr/>
                    <a:lstStyle/>
                    <a:p>
                      <a:pPr algn="l" fontAlgn="b"/>
                      <a:endParaRPr lang="en-US" sz="1100" b="0" i="0" u="none" strike="noStrike">
                        <a:solidFill>
                          <a:srgbClr val="000000"/>
                        </a:solidFill>
                        <a:effectLst/>
                        <a:latin typeface="Calibri" charset="0"/>
                      </a:endParaRPr>
                    </a:p>
                  </a:txBody>
                  <a:tcPr marL="6350" marR="6350" marT="6350" marB="0" anchor="b"/>
                </a:tc>
                <a:tc>
                  <a:txBody>
                    <a:bodyPr/>
                    <a:lstStyle/>
                    <a:p>
                      <a:pPr algn="l" fontAlgn="b"/>
                      <a:endParaRPr lang="en-US" sz="1100" b="0" i="0" u="none" strike="noStrike">
                        <a:solidFill>
                          <a:srgbClr val="000000"/>
                        </a:solidFill>
                        <a:effectLst/>
                        <a:latin typeface="Calibri" charset="0"/>
                      </a:endParaRPr>
                    </a:p>
                  </a:txBody>
                  <a:tcPr marL="6350" marR="6350" marT="6350" marB="0" anchor="b"/>
                </a:tc>
                <a:tc>
                  <a:txBody>
                    <a:bodyPr/>
                    <a:lstStyle/>
                    <a:p>
                      <a:pPr algn="l" fontAlgn="b"/>
                      <a:endParaRPr lang="en-US" sz="1100" b="0" i="0" u="none" strike="noStrike">
                        <a:solidFill>
                          <a:srgbClr val="000000"/>
                        </a:solidFill>
                        <a:effectLst/>
                        <a:latin typeface="Calibri" charset="0"/>
                      </a:endParaRPr>
                    </a:p>
                  </a:txBody>
                  <a:tcPr marL="6350" marR="6350" marT="6350" marB="0" anchor="b"/>
                </a:tc>
                <a:tc>
                  <a:txBody>
                    <a:bodyPr/>
                    <a:lstStyle/>
                    <a:p>
                      <a:pPr algn="l" fontAlgn="b"/>
                      <a:endParaRPr lang="en-US" sz="1100" b="0" i="0" u="none" strike="noStrike">
                        <a:solidFill>
                          <a:srgbClr val="000000"/>
                        </a:solidFill>
                        <a:effectLst/>
                        <a:latin typeface="Calibri" charset="0"/>
                      </a:endParaRPr>
                    </a:p>
                  </a:txBody>
                  <a:tcPr marL="6350" marR="6350" marT="6350" marB="0" anchor="b"/>
                </a:tc>
                <a:tc>
                  <a:txBody>
                    <a:bodyPr/>
                    <a:lstStyle/>
                    <a:p>
                      <a:pPr algn="l" fontAlgn="b"/>
                      <a:endParaRPr lang="en-US" sz="1100" b="0" i="0" u="none" strike="noStrike">
                        <a:solidFill>
                          <a:srgbClr val="000000"/>
                        </a:solidFill>
                        <a:effectLst/>
                        <a:latin typeface="Calibri" charset="0"/>
                      </a:endParaRPr>
                    </a:p>
                  </a:txBody>
                  <a:tcPr marL="6350" marR="6350" marT="6350" marB="0" anchor="b"/>
                </a:tc>
                <a:tc>
                  <a:txBody>
                    <a:bodyPr/>
                    <a:lstStyle/>
                    <a:p>
                      <a:pPr algn="l" fontAlgn="b"/>
                      <a:endParaRPr lang="en-US" sz="1100" b="0" i="0" u="none" strike="noStrike">
                        <a:solidFill>
                          <a:srgbClr val="000000"/>
                        </a:solidFill>
                        <a:effectLst/>
                        <a:latin typeface="Calibri" charset="0"/>
                      </a:endParaRPr>
                    </a:p>
                  </a:txBody>
                  <a:tcPr marL="6350" marR="6350" marT="6350" marB="0" anchor="b"/>
                </a:tc>
                <a:tc>
                  <a:txBody>
                    <a:bodyPr/>
                    <a:lstStyle/>
                    <a:p>
                      <a:pPr algn="l" fontAlgn="b"/>
                      <a:endParaRPr lang="en-US" sz="1100" b="0"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val="10001"/>
                  </a:ext>
                </a:extLst>
              </a:tr>
            </a:tbl>
          </a:graphicData>
        </a:graphic>
      </p:graphicFrame>
      <p:graphicFrame>
        <p:nvGraphicFramePr>
          <p:cNvPr id="9" name="Table 8"/>
          <p:cNvGraphicFramePr>
            <a:graphicFrameLocks noGrp="1"/>
          </p:cNvGraphicFramePr>
          <p:nvPr/>
        </p:nvGraphicFramePr>
        <p:xfrm>
          <a:off x="0" y="0"/>
          <a:ext cx="11442700" cy="381000"/>
        </p:xfrm>
        <a:graphic>
          <a:graphicData uri="http://schemas.openxmlformats.org/drawingml/2006/table">
            <a:tbl>
              <a:tblPr>
                <a:tableStyleId>{5C22544A-7EE6-4342-B048-85BDC9FD1C3A}</a:tableStyleId>
              </a:tblPr>
              <a:tblGrid>
                <a:gridCol w="1346200">
                  <a:extLst>
                    <a:ext uri="{9D8B030D-6E8A-4147-A177-3AD203B41FA5}">
                      <a16:colId xmlns:a16="http://schemas.microsoft.com/office/drawing/2014/main" val="20000"/>
                    </a:ext>
                  </a:extLst>
                </a:gridCol>
                <a:gridCol w="673100">
                  <a:extLst>
                    <a:ext uri="{9D8B030D-6E8A-4147-A177-3AD203B41FA5}">
                      <a16:colId xmlns:a16="http://schemas.microsoft.com/office/drawing/2014/main" val="20001"/>
                    </a:ext>
                  </a:extLst>
                </a:gridCol>
                <a:gridCol w="673100">
                  <a:extLst>
                    <a:ext uri="{9D8B030D-6E8A-4147-A177-3AD203B41FA5}">
                      <a16:colId xmlns:a16="http://schemas.microsoft.com/office/drawing/2014/main" val="20002"/>
                    </a:ext>
                  </a:extLst>
                </a:gridCol>
                <a:gridCol w="673100">
                  <a:extLst>
                    <a:ext uri="{9D8B030D-6E8A-4147-A177-3AD203B41FA5}">
                      <a16:colId xmlns:a16="http://schemas.microsoft.com/office/drawing/2014/main" val="20003"/>
                    </a:ext>
                  </a:extLst>
                </a:gridCol>
                <a:gridCol w="673100">
                  <a:extLst>
                    <a:ext uri="{9D8B030D-6E8A-4147-A177-3AD203B41FA5}">
                      <a16:colId xmlns:a16="http://schemas.microsoft.com/office/drawing/2014/main" val="20004"/>
                    </a:ext>
                  </a:extLst>
                </a:gridCol>
                <a:gridCol w="673100">
                  <a:extLst>
                    <a:ext uri="{9D8B030D-6E8A-4147-A177-3AD203B41FA5}">
                      <a16:colId xmlns:a16="http://schemas.microsoft.com/office/drawing/2014/main" val="20005"/>
                    </a:ext>
                  </a:extLst>
                </a:gridCol>
                <a:gridCol w="673100">
                  <a:extLst>
                    <a:ext uri="{9D8B030D-6E8A-4147-A177-3AD203B41FA5}">
                      <a16:colId xmlns:a16="http://schemas.microsoft.com/office/drawing/2014/main" val="20006"/>
                    </a:ext>
                  </a:extLst>
                </a:gridCol>
                <a:gridCol w="673100">
                  <a:extLst>
                    <a:ext uri="{9D8B030D-6E8A-4147-A177-3AD203B41FA5}">
                      <a16:colId xmlns:a16="http://schemas.microsoft.com/office/drawing/2014/main" val="20007"/>
                    </a:ext>
                  </a:extLst>
                </a:gridCol>
                <a:gridCol w="673100">
                  <a:extLst>
                    <a:ext uri="{9D8B030D-6E8A-4147-A177-3AD203B41FA5}">
                      <a16:colId xmlns:a16="http://schemas.microsoft.com/office/drawing/2014/main" val="20008"/>
                    </a:ext>
                  </a:extLst>
                </a:gridCol>
                <a:gridCol w="673100">
                  <a:extLst>
                    <a:ext uri="{9D8B030D-6E8A-4147-A177-3AD203B41FA5}">
                      <a16:colId xmlns:a16="http://schemas.microsoft.com/office/drawing/2014/main" val="20009"/>
                    </a:ext>
                  </a:extLst>
                </a:gridCol>
                <a:gridCol w="673100">
                  <a:extLst>
                    <a:ext uri="{9D8B030D-6E8A-4147-A177-3AD203B41FA5}">
                      <a16:colId xmlns:a16="http://schemas.microsoft.com/office/drawing/2014/main" val="20010"/>
                    </a:ext>
                  </a:extLst>
                </a:gridCol>
                <a:gridCol w="673100">
                  <a:extLst>
                    <a:ext uri="{9D8B030D-6E8A-4147-A177-3AD203B41FA5}">
                      <a16:colId xmlns:a16="http://schemas.microsoft.com/office/drawing/2014/main" val="20011"/>
                    </a:ext>
                  </a:extLst>
                </a:gridCol>
                <a:gridCol w="673100">
                  <a:extLst>
                    <a:ext uri="{9D8B030D-6E8A-4147-A177-3AD203B41FA5}">
                      <a16:colId xmlns:a16="http://schemas.microsoft.com/office/drawing/2014/main" val="20012"/>
                    </a:ext>
                  </a:extLst>
                </a:gridCol>
                <a:gridCol w="673100">
                  <a:extLst>
                    <a:ext uri="{9D8B030D-6E8A-4147-A177-3AD203B41FA5}">
                      <a16:colId xmlns:a16="http://schemas.microsoft.com/office/drawing/2014/main" val="20013"/>
                    </a:ext>
                  </a:extLst>
                </a:gridCol>
                <a:gridCol w="673100">
                  <a:extLst>
                    <a:ext uri="{9D8B030D-6E8A-4147-A177-3AD203B41FA5}">
                      <a16:colId xmlns:a16="http://schemas.microsoft.com/office/drawing/2014/main" val="20014"/>
                    </a:ext>
                  </a:extLst>
                </a:gridCol>
                <a:gridCol w="673100">
                  <a:extLst>
                    <a:ext uri="{9D8B030D-6E8A-4147-A177-3AD203B41FA5}">
                      <a16:colId xmlns:a16="http://schemas.microsoft.com/office/drawing/2014/main" val="20015"/>
                    </a:ext>
                  </a:extLst>
                </a:gridCol>
              </a:tblGrid>
              <a:tr h="190500">
                <a:tc>
                  <a:txBody>
                    <a:bodyPr/>
                    <a:lstStyle/>
                    <a:p>
                      <a:pPr algn="l" fontAlgn="b"/>
                      <a:r>
                        <a:rPr lang="en-US" sz="1100" u="none" strike="noStrike">
                          <a:effectLst/>
                        </a:rPr>
                        <a:t>Anti-TH rabbit </a:t>
                      </a:r>
                      <a:endParaRPr lang="en-US" sz="1100" b="0" i="0" u="none" strike="noStrike">
                        <a:solidFill>
                          <a:srgbClr val="000000"/>
                        </a:solidFill>
                        <a:effectLst/>
                        <a:latin typeface="Calibri" charset="0"/>
                      </a:endParaRPr>
                    </a:p>
                  </a:txBody>
                  <a:tcPr marL="6350" marR="6350" marT="6350" marB="0" anchor="b"/>
                </a:tc>
                <a:tc>
                  <a:txBody>
                    <a:bodyPr/>
                    <a:lstStyle/>
                    <a:p>
                      <a:pPr algn="l" fontAlgn="b"/>
                      <a:r>
                        <a:rPr lang="en-US" sz="1100" u="none" strike="noStrike">
                          <a:effectLst/>
                        </a:rPr>
                        <a:t>(goat)</a:t>
                      </a:r>
                      <a:endParaRPr lang="en-US" sz="1100" b="0" i="0" u="none" strike="noStrike">
                        <a:solidFill>
                          <a:srgbClr val="000000"/>
                        </a:solidFill>
                        <a:effectLst/>
                        <a:latin typeface="Calibri" charset="0"/>
                      </a:endParaRPr>
                    </a:p>
                  </a:txBody>
                  <a:tcPr marL="6350" marR="6350" marT="6350" marB="0" anchor="b"/>
                </a:tc>
                <a:tc>
                  <a:txBody>
                    <a:bodyPr/>
                    <a:lstStyle/>
                    <a:p>
                      <a:pPr algn="l" fontAlgn="b"/>
                      <a:r>
                        <a:rPr lang="is-IS" sz="1100" u="none" strike="noStrike">
                          <a:effectLst/>
                        </a:rPr>
                        <a:t>1:1000</a:t>
                      </a:r>
                      <a:endParaRPr lang="is-IS" sz="1100" b="0" i="0" u="none" strike="noStrike">
                        <a:solidFill>
                          <a:srgbClr val="000000"/>
                        </a:solidFill>
                        <a:effectLst/>
                        <a:latin typeface="Calibri" charset="0"/>
                      </a:endParaRPr>
                    </a:p>
                  </a:txBody>
                  <a:tcPr marL="6350" marR="6350" marT="6350" marB="0" anchor="b"/>
                </a:tc>
                <a:tc>
                  <a:txBody>
                    <a:bodyPr/>
                    <a:lstStyle/>
                    <a:p>
                      <a:pPr algn="l" fontAlgn="b"/>
                      <a:r>
                        <a:rPr lang="ro-RO" sz="1100" u="none" strike="noStrike">
                          <a:effectLst/>
                        </a:rPr>
                        <a:t>9 ul </a:t>
                      </a:r>
                      <a:endParaRPr lang="ro-RO" sz="1100" b="0" i="0" u="none" strike="noStrike">
                        <a:solidFill>
                          <a:srgbClr val="000000"/>
                        </a:solidFill>
                        <a:effectLst/>
                        <a:latin typeface="Calibri" charset="0"/>
                      </a:endParaRPr>
                    </a:p>
                  </a:txBody>
                  <a:tcPr marL="6350" marR="6350" marT="6350" marB="0" anchor="b"/>
                </a:tc>
                <a:tc>
                  <a:txBody>
                    <a:bodyPr/>
                    <a:lstStyle/>
                    <a:p>
                      <a:pPr algn="l" fontAlgn="b"/>
                      <a:endParaRPr lang="en-US" sz="1100" b="0" i="0" u="none" strike="noStrike">
                        <a:solidFill>
                          <a:srgbClr val="000000"/>
                        </a:solidFill>
                        <a:effectLst/>
                        <a:latin typeface="Calibri" charset="0"/>
                      </a:endParaRPr>
                    </a:p>
                  </a:txBody>
                  <a:tcPr marL="6350" marR="6350" marT="6350" marB="0" anchor="b"/>
                </a:tc>
                <a:tc>
                  <a:txBody>
                    <a:bodyPr/>
                    <a:lstStyle/>
                    <a:p>
                      <a:pPr algn="l" fontAlgn="b"/>
                      <a:endParaRPr lang="en-US" sz="1100" b="0" i="0" u="none" strike="noStrike">
                        <a:solidFill>
                          <a:srgbClr val="000000"/>
                        </a:solidFill>
                        <a:effectLst/>
                        <a:latin typeface="Calibri" charset="0"/>
                      </a:endParaRPr>
                    </a:p>
                  </a:txBody>
                  <a:tcPr marL="6350" marR="6350" marT="6350" marB="0" anchor="b"/>
                </a:tc>
                <a:tc>
                  <a:txBody>
                    <a:bodyPr/>
                    <a:lstStyle/>
                    <a:p>
                      <a:pPr algn="l" fontAlgn="b"/>
                      <a:endParaRPr lang="en-US" sz="1100" b="0" i="0" u="none" strike="noStrike">
                        <a:solidFill>
                          <a:srgbClr val="000000"/>
                        </a:solidFill>
                        <a:effectLst/>
                        <a:latin typeface="Calibri" charset="0"/>
                      </a:endParaRPr>
                    </a:p>
                  </a:txBody>
                  <a:tcPr marL="6350" marR="6350" marT="6350" marB="0" anchor="b"/>
                </a:tc>
                <a:tc>
                  <a:txBody>
                    <a:bodyPr/>
                    <a:lstStyle/>
                    <a:p>
                      <a:pPr algn="l" fontAlgn="b"/>
                      <a:endParaRPr lang="en-US" sz="1100" b="0" i="0" u="none" strike="noStrike">
                        <a:solidFill>
                          <a:srgbClr val="000000"/>
                        </a:solidFill>
                        <a:effectLst/>
                        <a:latin typeface="Calibri" charset="0"/>
                      </a:endParaRPr>
                    </a:p>
                  </a:txBody>
                  <a:tcPr marL="6350" marR="6350" marT="6350" marB="0" anchor="b"/>
                </a:tc>
                <a:tc>
                  <a:txBody>
                    <a:bodyPr/>
                    <a:lstStyle/>
                    <a:p>
                      <a:pPr algn="l" fontAlgn="b"/>
                      <a:endParaRPr lang="en-US" sz="1100" b="0" i="0" u="none" strike="noStrike">
                        <a:solidFill>
                          <a:srgbClr val="000000"/>
                        </a:solidFill>
                        <a:effectLst/>
                        <a:latin typeface="Calibri" charset="0"/>
                      </a:endParaRPr>
                    </a:p>
                  </a:txBody>
                  <a:tcPr marL="6350" marR="6350" marT="6350" marB="0" anchor="b"/>
                </a:tc>
                <a:tc>
                  <a:txBody>
                    <a:bodyPr/>
                    <a:lstStyle/>
                    <a:p>
                      <a:pPr algn="l" fontAlgn="b"/>
                      <a:endParaRPr lang="en-US" sz="1100" b="0" i="0" u="none" strike="noStrike">
                        <a:solidFill>
                          <a:srgbClr val="000000"/>
                        </a:solidFill>
                        <a:effectLst/>
                        <a:latin typeface="Calibri" charset="0"/>
                      </a:endParaRPr>
                    </a:p>
                  </a:txBody>
                  <a:tcPr marL="6350" marR="6350" marT="6350" marB="0" anchor="b"/>
                </a:tc>
                <a:tc>
                  <a:txBody>
                    <a:bodyPr/>
                    <a:lstStyle/>
                    <a:p>
                      <a:pPr algn="l" fontAlgn="b"/>
                      <a:endParaRPr lang="en-US" sz="1100" b="0" i="0" u="none" strike="noStrike">
                        <a:solidFill>
                          <a:srgbClr val="000000"/>
                        </a:solidFill>
                        <a:effectLst/>
                        <a:latin typeface="Calibri" charset="0"/>
                      </a:endParaRPr>
                    </a:p>
                  </a:txBody>
                  <a:tcPr marL="6350" marR="6350" marT="6350" marB="0" anchor="b"/>
                </a:tc>
                <a:tc>
                  <a:txBody>
                    <a:bodyPr/>
                    <a:lstStyle/>
                    <a:p>
                      <a:pPr algn="l" fontAlgn="b"/>
                      <a:endParaRPr lang="en-US" sz="1100" b="0" i="0" u="none" strike="noStrike">
                        <a:solidFill>
                          <a:srgbClr val="000000"/>
                        </a:solidFill>
                        <a:effectLst/>
                        <a:latin typeface="Calibri" charset="0"/>
                      </a:endParaRPr>
                    </a:p>
                  </a:txBody>
                  <a:tcPr marL="6350" marR="6350" marT="6350" marB="0" anchor="b"/>
                </a:tc>
                <a:tc>
                  <a:txBody>
                    <a:bodyPr/>
                    <a:lstStyle/>
                    <a:p>
                      <a:pPr algn="l" fontAlgn="b"/>
                      <a:endParaRPr lang="en-US" sz="1100" b="0" i="0" u="none" strike="noStrike">
                        <a:solidFill>
                          <a:srgbClr val="000000"/>
                        </a:solidFill>
                        <a:effectLst/>
                        <a:latin typeface="Calibri" charset="0"/>
                      </a:endParaRPr>
                    </a:p>
                  </a:txBody>
                  <a:tcPr marL="6350" marR="6350" marT="6350" marB="0" anchor="b"/>
                </a:tc>
                <a:tc>
                  <a:txBody>
                    <a:bodyPr/>
                    <a:lstStyle/>
                    <a:p>
                      <a:pPr algn="l" fontAlgn="b"/>
                      <a:endParaRPr lang="en-US" sz="1100" b="0" i="0" u="none" strike="noStrike">
                        <a:solidFill>
                          <a:srgbClr val="000000"/>
                        </a:solidFill>
                        <a:effectLst/>
                        <a:latin typeface="Calibri" charset="0"/>
                      </a:endParaRPr>
                    </a:p>
                  </a:txBody>
                  <a:tcPr marL="6350" marR="6350" marT="6350" marB="0" anchor="b"/>
                </a:tc>
                <a:tc>
                  <a:txBody>
                    <a:bodyPr/>
                    <a:lstStyle/>
                    <a:p>
                      <a:pPr algn="l" fontAlgn="b"/>
                      <a:endParaRPr lang="en-US" sz="1100" b="0" i="0" u="none" strike="noStrike">
                        <a:solidFill>
                          <a:srgbClr val="000000"/>
                        </a:solidFill>
                        <a:effectLst/>
                        <a:latin typeface="Calibri" charset="0"/>
                      </a:endParaRPr>
                    </a:p>
                  </a:txBody>
                  <a:tcPr marL="6350" marR="6350" marT="6350" marB="0" anchor="b"/>
                </a:tc>
                <a:tc>
                  <a:txBody>
                    <a:bodyPr/>
                    <a:lstStyle/>
                    <a:p>
                      <a:pPr algn="l" fontAlgn="b"/>
                      <a:endParaRPr lang="en-US" sz="1100" b="0" i="0" u="none" strike="noStrike">
                        <a:solidFill>
                          <a:srgbClr val="000000"/>
                        </a:solidFill>
                        <a:effectLst/>
                        <a:latin typeface="Calibri" charset="0"/>
                      </a:endParaRPr>
                    </a:p>
                  </a:txBody>
                  <a:tcPr marL="6350" marR="6350" marT="6350" marB="0" anchor="b"/>
                </a:tc>
                <a:extLst>
                  <a:ext uri="{0D108BD9-81ED-4DB2-BD59-A6C34878D82A}">
                    <a16:rowId xmlns:a16="http://schemas.microsoft.com/office/drawing/2014/main" val="10000"/>
                  </a:ext>
                </a:extLst>
              </a:tr>
              <a:tr h="190500">
                <a:tc>
                  <a:txBody>
                    <a:bodyPr/>
                    <a:lstStyle/>
                    <a:p>
                      <a:pPr algn="l" fontAlgn="b"/>
                      <a:r>
                        <a:rPr lang="en-US" sz="1100" u="none" strike="noStrike">
                          <a:effectLst/>
                        </a:rPr>
                        <a:t>Anti-GFP chicken </a:t>
                      </a:r>
                      <a:endParaRPr lang="en-US" sz="1100" b="0" i="0" u="none" strike="noStrike">
                        <a:solidFill>
                          <a:srgbClr val="000000"/>
                        </a:solidFill>
                        <a:effectLst/>
                        <a:latin typeface="Calibri" charset="0"/>
                      </a:endParaRPr>
                    </a:p>
                  </a:txBody>
                  <a:tcPr marL="6350" marR="6350" marT="6350" marB="0" anchor="b"/>
                </a:tc>
                <a:tc>
                  <a:txBody>
                    <a:bodyPr/>
                    <a:lstStyle/>
                    <a:p>
                      <a:pPr algn="l" fontAlgn="b"/>
                      <a:r>
                        <a:rPr lang="en-US" sz="1100" u="none" strike="noStrike">
                          <a:effectLst/>
                        </a:rPr>
                        <a:t>(donkey)</a:t>
                      </a:r>
                      <a:endParaRPr lang="en-US" sz="1100" b="0" i="0" u="none" strike="noStrike">
                        <a:solidFill>
                          <a:srgbClr val="000000"/>
                        </a:solidFill>
                        <a:effectLst/>
                        <a:latin typeface="Calibri" charset="0"/>
                      </a:endParaRPr>
                    </a:p>
                  </a:txBody>
                  <a:tcPr marL="6350" marR="6350" marT="6350" marB="0" anchor="b"/>
                </a:tc>
                <a:tc>
                  <a:txBody>
                    <a:bodyPr/>
                    <a:lstStyle/>
                    <a:p>
                      <a:pPr algn="l" fontAlgn="b"/>
                      <a:r>
                        <a:rPr lang="is-IS" sz="1100" u="none" strike="noStrike">
                          <a:effectLst/>
                        </a:rPr>
                        <a:t>1:1000</a:t>
                      </a:r>
                      <a:endParaRPr lang="is-IS" sz="1100" b="0" i="0" u="none" strike="noStrike">
                        <a:solidFill>
                          <a:srgbClr val="000000"/>
                        </a:solidFill>
                        <a:effectLst/>
                        <a:latin typeface="Calibri" charset="0"/>
                      </a:endParaRPr>
                    </a:p>
                  </a:txBody>
                  <a:tcPr marL="6350" marR="6350" marT="6350" marB="0" anchor="b"/>
                </a:tc>
                <a:tc>
                  <a:txBody>
                    <a:bodyPr/>
                    <a:lstStyle/>
                    <a:p>
                      <a:pPr algn="l" fontAlgn="b"/>
                      <a:r>
                        <a:rPr lang="ro-RO" sz="1100" u="none" strike="noStrike">
                          <a:effectLst/>
                        </a:rPr>
                        <a:t>9 ul </a:t>
                      </a:r>
                      <a:endParaRPr lang="ro-RO" sz="1100" b="0" i="0" u="none" strike="noStrike">
                        <a:solidFill>
                          <a:srgbClr val="000000"/>
                        </a:solidFill>
                        <a:effectLst/>
                        <a:latin typeface="Calibri" charset="0"/>
                      </a:endParaRPr>
                    </a:p>
                  </a:txBody>
                  <a:tcPr marL="6350" marR="6350" marT="6350" marB="0" anchor="b"/>
                </a:tc>
                <a:tc>
                  <a:txBody>
                    <a:bodyPr/>
                    <a:lstStyle/>
                    <a:p>
                      <a:pPr algn="l" fontAlgn="b"/>
                      <a:endParaRPr lang="en-US" sz="1100" b="0" i="0" u="none" strike="noStrike">
                        <a:solidFill>
                          <a:srgbClr val="000000"/>
                        </a:solidFill>
                        <a:effectLst/>
                        <a:latin typeface="Calibri" charset="0"/>
                      </a:endParaRPr>
                    </a:p>
                  </a:txBody>
                  <a:tcPr marL="6350" marR="6350" marT="6350" marB="0" anchor="b"/>
                </a:tc>
                <a:tc>
                  <a:txBody>
                    <a:bodyPr/>
                    <a:lstStyle/>
                    <a:p>
                      <a:pPr algn="l" fontAlgn="b"/>
                      <a:endParaRPr lang="en-US" sz="1100" b="0" i="0" u="none" strike="noStrike">
                        <a:solidFill>
                          <a:srgbClr val="000000"/>
                        </a:solidFill>
                        <a:effectLst/>
                        <a:latin typeface="Calibri" charset="0"/>
                      </a:endParaRPr>
                    </a:p>
                  </a:txBody>
                  <a:tcPr marL="6350" marR="6350" marT="6350" marB="0" anchor="b"/>
                </a:tc>
                <a:tc>
                  <a:txBody>
                    <a:bodyPr/>
                    <a:lstStyle/>
                    <a:p>
                      <a:pPr algn="l" fontAlgn="b"/>
                      <a:endParaRPr lang="en-US" sz="1100" b="0" i="0" u="none" strike="noStrike">
                        <a:solidFill>
                          <a:srgbClr val="000000"/>
                        </a:solidFill>
                        <a:effectLst/>
                        <a:latin typeface="Calibri" charset="0"/>
                      </a:endParaRPr>
                    </a:p>
                  </a:txBody>
                  <a:tcPr marL="6350" marR="6350" marT="6350" marB="0" anchor="b"/>
                </a:tc>
                <a:tc>
                  <a:txBody>
                    <a:bodyPr/>
                    <a:lstStyle/>
                    <a:p>
                      <a:pPr algn="l" fontAlgn="b"/>
                      <a:endParaRPr lang="en-US" sz="1100" b="0" i="0" u="none" strike="noStrike">
                        <a:solidFill>
                          <a:srgbClr val="000000"/>
                        </a:solidFill>
                        <a:effectLst/>
                        <a:latin typeface="Calibri" charset="0"/>
                      </a:endParaRPr>
                    </a:p>
                  </a:txBody>
                  <a:tcPr marL="6350" marR="6350" marT="6350" marB="0" anchor="b"/>
                </a:tc>
                <a:tc>
                  <a:txBody>
                    <a:bodyPr/>
                    <a:lstStyle/>
                    <a:p>
                      <a:pPr algn="l" fontAlgn="b"/>
                      <a:endParaRPr lang="en-US" sz="1100" b="0" i="0" u="none" strike="noStrike">
                        <a:solidFill>
                          <a:srgbClr val="000000"/>
                        </a:solidFill>
                        <a:effectLst/>
                        <a:latin typeface="Calibri" charset="0"/>
                      </a:endParaRPr>
                    </a:p>
                  </a:txBody>
                  <a:tcPr marL="6350" marR="6350" marT="6350" marB="0" anchor="b"/>
                </a:tc>
                <a:tc>
                  <a:txBody>
                    <a:bodyPr/>
                    <a:lstStyle/>
                    <a:p>
                      <a:pPr algn="l" fontAlgn="b"/>
                      <a:endParaRPr lang="en-US" sz="1100" b="0" i="0" u="none" strike="noStrike">
                        <a:solidFill>
                          <a:srgbClr val="000000"/>
                        </a:solidFill>
                        <a:effectLst/>
                        <a:latin typeface="Calibri" charset="0"/>
                      </a:endParaRPr>
                    </a:p>
                  </a:txBody>
                  <a:tcPr marL="6350" marR="6350" marT="6350" marB="0" anchor="b"/>
                </a:tc>
                <a:tc>
                  <a:txBody>
                    <a:bodyPr/>
                    <a:lstStyle/>
                    <a:p>
                      <a:pPr algn="l" fontAlgn="b"/>
                      <a:endParaRPr lang="en-US" sz="1100" b="0" i="0" u="none" strike="noStrike">
                        <a:solidFill>
                          <a:srgbClr val="000000"/>
                        </a:solidFill>
                        <a:effectLst/>
                        <a:latin typeface="Calibri" charset="0"/>
                      </a:endParaRPr>
                    </a:p>
                  </a:txBody>
                  <a:tcPr marL="6350" marR="6350" marT="6350" marB="0" anchor="b"/>
                </a:tc>
                <a:tc>
                  <a:txBody>
                    <a:bodyPr/>
                    <a:lstStyle/>
                    <a:p>
                      <a:pPr algn="l" fontAlgn="b"/>
                      <a:endParaRPr lang="en-US" sz="1100" b="0" i="0" u="none" strike="noStrike">
                        <a:solidFill>
                          <a:srgbClr val="000000"/>
                        </a:solidFill>
                        <a:effectLst/>
                        <a:latin typeface="Calibri" charset="0"/>
                      </a:endParaRPr>
                    </a:p>
                  </a:txBody>
                  <a:tcPr marL="6350" marR="6350" marT="6350" marB="0" anchor="b"/>
                </a:tc>
                <a:tc>
                  <a:txBody>
                    <a:bodyPr/>
                    <a:lstStyle/>
                    <a:p>
                      <a:pPr algn="l" fontAlgn="b"/>
                      <a:endParaRPr lang="en-US" sz="1100" b="0" i="0" u="none" strike="noStrike">
                        <a:solidFill>
                          <a:srgbClr val="000000"/>
                        </a:solidFill>
                        <a:effectLst/>
                        <a:latin typeface="Calibri" charset="0"/>
                      </a:endParaRPr>
                    </a:p>
                  </a:txBody>
                  <a:tcPr marL="6350" marR="6350" marT="6350" marB="0" anchor="b"/>
                </a:tc>
                <a:tc>
                  <a:txBody>
                    <a:bodyPr/>
                    <a:lstStyle/>
                    <a:p>
                      <a:pPr algn="l" fontAlgn="b"/>
                      <a:endParaRPr lang="en-US" sz="1100" b="0" i="0" u="none" strike="noStrike">
                        <a:solidFill>
                          <a:srgbClr val="000000"/>
                        </a:solidFill>
                        <a:effectLst/>
                        <a:latin typeface="Calibri" charset="0"/>
                      </a:endParaRPr>
                    </a:p>
                  </a:txBody>
                  <a:tcPr marL="6350" marR="6350" marT="6350" marB="0" anchor="b"/>
                </a:tc>
                <a:tc>
                  <a:txBody>
                    <a:bodyPr/>
                    <a:lstStyle/>
                    <a:p>
                      <a:pPr algn="l" fontAlgn="b"/>
                      <a:endParaRPr lang="en-US" sz="1100" b="0" i="0" u="none" strike="noStrike">
                        <a:solidFill>
                          <a:srgbClr val="000000"/>
                        </a:solidFill>
                        <a:effectLst/>
                        <a:latin typeface="Calibri" charset="0"/>
                      </a:endParaRPr>
                    </a:p>
                  </a:txBody>
                  <a:tcPr marL="6350" marR="6350" marT="6350" marB="0" anchor="b"/>
                </a:tc>
                <a:tc>
                  <a:txBody>
                    <a:bodyPr/>
                    <a:lstStyle/>
                    <a:p>
                      <a:pPr algn="l" fontAlgn="b"/>
                      <a:endParaRPr lang="en-US" sz="1100" b="0"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val="10001"/>
                  </a:ext>
                </a:extLst>
              </a:tr>
            </a:tbl>
          </a:graphicData>
        </a:graphic>
      </p:graphicFrame>
      <p:sp>
        <p:nvSpPr>
          <p:cNvPr id="13" name="AutoShape 2" descr="Image result for IMMUNOHISTOCHEMISTR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AutoShape 4" descr="Image result for IMMUNOHISTOCHEMISTRY"/>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8" name="Picture 17"/>
          <p:cNvPicPr>
            <a:picLocks noChangeAspect="1"/>
          </p:cNvPicPr>
          <p:nvPr/>
        </p:nvPicPr>
        <p:blipFill>
          <a:blip r:embed="rId9"/>
          <a:stretch>
            <a:fillRect/>
          </a:stretch>
        </p:blipFill>
        <p:spPr>
          <a:xfrm>
            <a:off x="9335710" y="13326773"/>
            <a:ext cx="5420176" cy="3445881"/>
          </a:xfrm>
          <a:prstGeom prst="rect">
            <a:avLst/>
          </a:prstGeom>
        </p:spPr>
      </p:pic>
      <p:pic>
        <p:nvPicPr>
          <p:cNvPr id="19" name="Picture 18"/>
          <p:cNvPicPr>
            <a:picLocks noChangeAspect="1"/>
          </p:cNvPicPr>
          <p:nvPr/>
        </p:nvPicPr>
        <p:blipFill>
          <a:blip r:embed="rId10"/>
          <a:stretch>
            <a:fillRect/>
          </a:stretch>
        </p:blipFill>
        <p:spPr>
          <a:xfrm>
            <a:off x="15132096" y="12632439"/>
            <a:ext cx="7937028" cy="4198417"/>
          </a:xfrm>
          <a:prstGeom prst="rect">
            <a:avLst/>
          </a:prstGeom>
        </p:spPr>
      </p:pic>
      <p:pic>
        <p:nvPicPr>
          <p:cNvPr id="17" name="Picture 21" descr="A picture containing animal, worm, invertebrate&#10;&#10;Description generated with very high confidence">
            <a:extLst>
              <a:ext uri="{FF2B5EF4-FFF2-40B4-BE49-F238E27FC236}">
                <a16:creationId xmlns:a16="http://schemas.microsoft.com/office/drawing/2014/main" id="{930DFCFE-D417-48A2-B7D8-D191220FFA73}"/>
              </a:ext>
            </a:extLst>
          </p:cNvPr>
          <p:cNvPicPr>
            <a:picLocks noChangeAspect="1"/>
          </p:cNvPicPr>
          <p:nvPr/>
        </p:nvPicPr>
        <p:blipFill>
          <a:blip r:embed="rId11"/>
          <a:stretch>
            <a:fillRect/>
          </a:stretch>
        </p:blipFill>
        <p:spPr>
          <a:xfrm>
            <a:off x="31753029" y="8320167"/>
            <a:ext cx="10414666" cy="8570328"/>
          </a:xfrm>
          <a:prstGeom prst="rect">
            <a:avLst/>
          </a:prstGeom>
        </p:spPr>
      </p:pic>
      <p:pic>
        <p:nvPicPr>
          <p:cNvPr id="23" name="Picture 23" descr="A star in the background&#10;&#10;Description generated with high confidence">
            <a:extLst>
              <a:ext uri="{FF2B5EF4-FFF2-40B4-BE49-F238E27FC236}">
                <a16:creationId xmlns:a16="http://schemas.microsoft.com/office/drawing/2014/main" id="{036EBCF5-2F47-4162-9D80-503A154534A9}"/>
              </a:ext>
            </a:extLst>
          </p:cNvPr>
          <p:cNvPicPr>
            <a:picLocks noChangeAspect="1"/>
          </p:cNvPicPr>
          <p:nvPr/>
        </p:nvPicPr>
        <p:blipFill>
          <a:blip r:embed="rId12"/>
          <a:stretch>
            <a:fillRect/>
          </a:stretch>
        </p:blipFill>
        <p:spPr>
          <a:xfrm>
            <a:off x="29870823" y="17066413"/>
            <a:ext cx="12254022" cy="6461944"/>
          </a:xfrm>
          <a:prstGeom prst="rect">
            <a:avLst/>
          </a:prstGeom>
        </p:spPr>
      </p:pic>
    </p:spTree>
    <p:extLst>
      <p:ext uri="{BB962C8B-B14F-4D97-AF65-F5344CB8AC3E}">
        <p14:creationId xmlns:p14="http://schemas.microsoft.com/office/powerpoint/2010/main" val="512663265"/>
      </p:ext>
    </p:extLst>
  </p:cSld>
  <p:clrMapOvr>
    <a:masterClrMapping/>
  </p:clrMapOvr>
</p:sld>
</file>

<file path=ppt/theme/theme1.xml><?xml version="1.0" encoding="utf-8"?>
<a:theme xmlns:a="http://schemas.openxmlformats.org/drawingml/2006/main" name="Blank Presentation">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Arial" charset="0"/>
            <a:ea typeface="ＭＳ Ｐゴシック" pitchFamily="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9029</TotalTime>
  <Words>573</Words>
  <Application>Microsoft Office PowerPoint</Application>
  <PresentationFormat>Custom</PresentationFormat>
  <Paragraphs>88</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Blank Presentation</vt:lpstr>
      <vt:lpstr>PowerPoint Presentation</vt:lpstr>
    </vt:vector>
  </TitlesOfParts>
  <Company>peggy bisschoff</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peggy bisschoff</dc:creator>
  <cp:lastModifiedBy>Lizzie Farrow</cp:lastModifiedBy>
  <cp:revision>605</cp:revision>
  <cp:lastPrinted>2008-06-12T13:52:00Z</cp:lastPrinted>
  <dcterms:created xsi:type="dcterms:W3CDTF">2013-05-09T14:28:23Z</dcterms:created>
  <dcterms:modified xsi:type="dcterms:W3CDTF">2018-05-31T12:32:32Z</dcterms:modified>
</cp:coreProperties>
</file>